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54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57" r:id="rId12"/>
    <p:sldId id="267" r:id="rId13"/>
    <p:sldId id="371" r:id="rId14"/>
    <p:sldId id="270" r:id="rId15"/>
    <p:sldId id="308" r:id="rId16"/>
    <p:sldId id="309" r:id="rId17"/>
    <p:sldId id="304" r:id="rId18"/>
    <p:sldId id="306" r:id="rId19"/>
    <p:sldId id="376" r:id="rId20"/>
    <p:sldId id="373" r:id="rId21"/>
    <p:sldId id="299" r:id="rId22"/>
    <p:sldId id="272" r:id="rId23"/>
    <p:sldId id="298" r:id="rId24"/>
    <p:sldId id="369" r:id="rId25"/>
    <p:sldId id="297" r:id="rId26"/>
    <p:sldId id="276" r:id="rId27"/>
    <p:sldId id="289" r:id="rId28"/>
    <p:sldId id="290" r:id="rId29"/>
    <p:sldId id="292" r:id="rId30"/>
    <p:sldId id="293" r:id="rId31"/>
    <p:sldId id="374" r:id="rId32"/>
    <p:sldId id="301" r:id="rId33"/>
    <p:sldId id="295" r:id="rId34"/>
    <p:sldId id="296" r:id="rId35"/>
    <p:sldId id="375" r:id="rId36"/>
    <p:sldId id="288" r:id="rId37"/>
    <p:sldId id="314" r:id="rId38"/>
    <p:sldId id="353" r:id="rId39"/>
    <p:sldId id="316" r:id="rId40"/>
    <p:sldId id="278" r:id="rId41"/>
    <p:sldId id="319" r:id="rId42"/>
    <p:sldId id="356" r:id="rId43"/>
    <p:sldId id="357" r:id="rId44"/>
    <p:sldId id="359" r:id="rId45"/>
    <p:sldId id="360" r:id="rId46"/>
    <p:sldId id="361" r:id="rId47"/>
    <p:sldId id="364" r:id="rId48"/>
    <p:sldId id="365" r:id="rId49"/>
    <p:sldId id="366" r:id="rId50"/>
    <p:sldId id="367" r:id="rId51"/>
    <p:sldId id="368" r:id="rId52"/>
    <p:sldId id="352" r:id="rId53"/>
  </p:sldIdLst>
  <p:sldSz cx="9144000" cy="6858000" type="screen4x3"/>
  <p:notesSz cx="6888163" cy="100203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88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E7B44-0EB3-4728-82AF-9B3ADAC3AB1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s-CR"/>
        </a:p>
      </dgm:t>
    </dgm:pt>
    <dgm:pt modelId="{8FA3BEC5-97C3-4A02-82A8-1092F144E2D3}">
      <dgm:prSet phldrT="[Texto]"/>
      <dgm:spPr/>
      <dgm:t>
        <a:bodyPr/>
        <a:lstStyle/>
        <a:p>
          <a:r>
            <a:rPr lang="es-CR" dirty="0" smtClean="0"/>
            <a:t>Reducir precios mercado</a:t>
          </a:r>
          <a:endParaRPr lang="es-CR" dirty="0"/>
        </a:p>
      </dgm:t>
    </dgm:pt>
    <dgm:pt modelId="{F63F441D-E1BF-4BBB-8425-305DD2E02BC3}" type="parTrans" cxnId="{6E8F1CEF-9A54-4316-BE49-DD0E17B3744B}">
      <dgm:prSet/>
      <dgm:spPr/>
      <dgm:t>
        <a:bodyPr/>
        <a:lstStyle/>
        <a:p>
          <a:endParaRPr lang="es-CR"/>
        </a:p>
      </dgm:t>
    </dgm:pt>
    <dgm:pt modelId="{68A226AE-6F61-45F7-B06B-75768C93516A}" type="sibTrans" cxnId="{6E8F1CEF-9A54-4316-BE49-DD0E17B3744B}">
      <dgm:prSet/>
      <dgm:spPr/>
      <dgm:t>
        <a:bodyPr/>
        <a:lstStyle/>
        <a:p>
          <a:endParaRPr lang="es-CR"/>
        </a:p>
      </dgm:t>
    </dgm:pt>
    <dgm:pt modelId="{E62AC17A-147E-4F1A-9704-5F59BB814CBA}">
      <dgm:prSet phldrT="[Texto]"/>
      <dgm:spPr/>
      <dgm:t>
        <a:bodyPr/>
        <a:lstStyle/>
        <a:p>
          <a:r>
            <a:rPr lang="es-CR" dirty="0" smtClean="0"/>
            <a:t>Reducción de costos</a:t>
          </a:r>
          <a:endParaRPr lang="es-CR" dirty="0"/>
        </a:p>
      </dgm:t>
    </dgm:pt>
    <dgm:pt modelId="{187BA328-5CF4-45F8-AA6A-D3CB93F5F355}" type="parTrans" cxnId="{CFF3AE55-7413-457B-A743-D2A92944AD54}">
      <dgm:prSet/>
      <dgm:spPr/>
      <dgm:t>
        <a:bodyPr/>
        <a:lstStyle/>
        <a:p>
          <a:endParaRPr lang="es-CR"/>
        </a:p>
      </dgm:t>
    </dgm:pt>
    <dgm:pt modelId="{4474FADB-0BEB-4458-A4C6-8E2AFA03A5C2}" type="sibTrans" cxnId="{CFF3AE55-7413-457B-A743-D2A92944AD54}">
      <dgm:prSet/>
      <dgm:spPr/>
      <dgm:t>
        <a:bodyPr/>
        <a:lstStyle/>
        <a:p>
          <a:endParaRPr lang="es-CR"/>
        </a:p>
      </dgm:t>
    </dgm:pt>
    <dgm:pt modelId="{8F1ED76B-441A-4168-9072-75DD37107534}">
      <dgm:prSet phldrT="[Texto]"/>
      <dgm:spPr/>
      <dgm:t>
        <a:bodyPr/>
        <a:lstStyle/>
        <a:p>
          <a:r>
            <a:rPr lang="es-CR" dirty="0" smtClean="0"/>
            <a:t>Fortalecimiento competitividad </a:t>
          </a:r>
          <a:endParaRPr lang="es-CR" dirty="0"/>
        </a:p>
      </dgm:t>
    </dgm:pt>
    <dgm:pt modelId="{61D0890B-5759-492E-9149-C7823A651CF4}" type="parTrans" cxnId="{3C64C853-2FFB-4A0F-BB2B-B0EC142B201A}">
      <dgm:prSet/>
      <dgm:spPr/>
      <dgm:t>
        <a:bodyPr/>
        <a:lstStyle/>
        <a:p>
          <a:endParaRPr lang="es-CR"/>
        </a:p>
      </dgm:t>
    </dgm:pt>
    <dgm:pt modelId="{DACA82D3-5BD9-4C9A-ADC9-A5FF3B126668}" type="sibTrans" cxnId="{3C64C853-2FFB-4A0F-BB2B-B0EC142B201A}">
      <dgm:prSet/>
      <dgm:spPr/>
      <dgm:t>
        <a:bodyPr/>
        <a:lstStyle/>
        <a:p>
          <a:endParaRPr lang="es-CR"/>
        </a:p>
      </dgm:t>
    </dgm:pt>
    <dgm:pt modelId="{A728E93B-E071-4A63-8C75-033B15F61617}" type="pres">
      <dgm:prSet presAssocID="{DFDE7B44-0EB3-4728-82AF-9B3ADAC3AB1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7B9A30E7-CCE9-4EBB-911E-F8360CBC6A92}" type="pres">
      <dgm:prSet presAssocID="{8FA3BEC5-97C3-4A02-82A8-1092F144E2D3}" presName="composite" presStyleCnt="0"/>
      <dgm:spPr/>
      <dgm:t>
        <a:bodyPr/>
        <a:lstStyle/>
        <a:p>
          <a:endParaRPr lang="es-CR"/>
        </a:p>
      </dgm:t>
    </dgm:pt>
    <dgm:pt modelId="{014DE2B2-1A6F-485C-979C-E8D00854A0C7}" type="pres">
      <dgm:prSet presAssocID="{8FA3BEC5-97C3-4A02-82A8-1092F144E2D3}" presName="LShape" presStyleLbl="alignNode1" presStyleIdx="0" presStyleCnt="5"/>
      <dgm:spPr/>
      <dgm:t>
        <a:bodyPr/>
        <a:lstStyle/>
        <a:p>
          <a:endParaRPr lang="es-CR"/>
        </a:p>
      </dgm:t>
    </dgm:pt>
    <dgm:pt modelId="{42BF2398-0BD0-4100-A225-454A1655FC87}" type="pres">
      <dgm:prSet presAssocID="{8FA3BEC5-97C3-4A02-82A8-1092F144E2D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A649A9D-ECF1-4C4C-826C-5BAB7CEDCF27}" type="pres">
      <dgm:prSet presAssocID="{8FA3BEC5-97C3-4A02-82A8-1092F144E2D3}" presName="Triangle" presStyleLbl="alignNode1" presStyleIdx="1" presStyleCnt="5"/>
      <dgm:spPr/>
      <dgm:t>
        <a:bodyPr/>
        <a:lstStyle/>
        <a:p>
          <a:endParaRPr lang="es-CR"/>
        </a:p>
      </dgm:t>
    </dgm:pt>
    <dgm:pt modelId="{27BAC8E3-533A-4B0F-A8D2-E896C3FFDDA6}" type="pres">
      <dgm:prSet presAssocID="{68A226AE-6F61-45F7-B06B-75768C93516A}" presName="sibTrans" presStyleCnt="0"/>
      <dgm:spPr/>
      <dgm:t>
        <a:bodyPr/>
        <a:lstStyle/>
        <a:p>
          <a:endParaRPr lang="es-CR"/>
        </a:p>
      </dgm:t>
    </dgm:pt>
    <dgm:pt modelId="{D530B2A9-A2E8-41AD-A8A5-12A38120EB12}" type="pres">
      <dgm:prSet presAssocID="{68A226AE-6F61-45F7-B06B-75768C93516A}" presName="space" presStyleCnt="0"/>
      <dgm:spPr/>
      <dgm:t>
        <a:bodyPr/>
        <a:lstStyle/>
        <a:p>
          <a:endParaRPr lang="es-CR"/>
        </a:p>
      </dgm:t>
    </dgm:pt>
    <dgm:pt modelId="{0D0F77F4-CEDA-4FA9-B78A-58DD2CAD53AC}" type="pres">
      <dgm:prSet presAssocID="{E62AC17A-147E-4F1A-9704-5F59BB814CBA}" presName="composite" presStyleCnt="0"/>
      <dgm:spPr/>
      <dgm:t>
        <a:bodyPr/>
        <a:lstStyle/>
        <a:p>
          <a:endParaRPr lang="es-CR"/>
        </a:p>
      </dgm:t>
    </dgm:pt>
    <dgm:pt modelId="{ED706ACD-6A4A-46C2-BDC4-F10CA1AF5D48}" type="pres">
      <dgm:prSet presAssocID="{E62AC17A-147E-4F1A-9704-5F59BB814CBA}" presName="LShape" presStyleLbl="alignNode1" presStyleIdx="2" presStyleCnt="5"/>
      <dgm:spPr/>
      <dgm:t>
        <a:bodyPr/>
        <a:lstStyle/>
        <a:p>
          <a:endParaRPr lang="es-CR"/>
        </a:p>
      </dgm:t>
    </dgm:pt>
    <dgm:pt modelId="{B1F72CEB-5638-4E59-8BB6-483938EE1BD1}" type="pres">
      <dgm:prSet presAssocID="{E62AC17A-147E-4F1A-9704-5F59BB814CB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CC7EB03-334B-4E58-8276-FC9FFD675D36}" type="pres">
      <dgm:prSet presAssocID="{E62AC17A-147E-4F1A-9704-5F59BB814CBA}" presName="Triangle" presStyleLbl="alignNode1" presStyleIdx="3" presStyleCnt="5"/>
      <dgm:spPr/>
      <dgm:t>
        <a:bodyPr/>
        <a:lstStyle/>
        <a:p>
          <a:endParaRPr lang="es-CR"/>
        </a:p>
      </dgm:t>
    </dgm:pt>
    <dgm:pt modelId="{70F778B3-42ED-473D-A512-5E771A033DA0}" type="pres">
      <dgm:prSet presAssocID="{4474FADB-0BEB-4458-A4C6-8E2AFA03A5C2}" presName="sibTrans" presStyleCnt="0"/>
      <dgm:spPr/>
      <dgm:t>
        <a:bodyPr/>
        <a:lstStyle/>
        <a:p>
          <a:endParaRPr lang="es-CR"/>
        </a:p>
      </dgm:t>
    </dgm:pt>
    <dgm:pt modelId="{282B8EF9-D55B-40FD-8A25-83A534CD73F7}" type="pres">
      <dgm:prSet presAssocID="{4474FADB-0BEB-4458-A4C6-8E2AFA03A5C2}" presName="space" presStyleCnt="0"/>
      <dgm:spPr/>
      <dgm:t>
        <a:bodyPr/>
        <a:lstStyle/>
        <a:p>
          <a:endParaRPr lang="es-CR"/>
        </a:p>
      </dgm:t>
    </dgm:pt>
    <dgm:pt modelId="{18DD303D-4722-4C57-905C-126AF2B5CED6}" type="pres">
      <dgm:prSet presAssocID="{8F1ED76B-441A-4168-9072-75DD37107534}" presName="composite" presStyleCnt="0"/>
      <dgm:spPr/>
      <dgm:t>
        <a:bodyPr/>
        <a:lstStyle/>
        <a:p>
          <a:endParaRPr lang="es-CR"/>
        </a:p>
      </dgm:t>
    </dgm:pt>
    <dgm:pt modelId="{1FC44CA9-34A7-4069-BEF6-79AD62C1862A}" type="pres">
      <dgm:prSet presAssocID="{8F1ED76B-441A-4168-9072-75DD37107534}" presName="LShape" presStyleLbl="alignNode1" presStyleIdx="4" presStyleCnt="5"/>
      <dgm:spPr/>
      <dgm:t>
        <a:bodyPr/>
        <a:lstStyle/>
        <a:p>
          <a:endParaRPr lang="es-CR"/>
        </a:p>
      </dgm:t>
    </dgm:pt>
    <dgm:pt modelId="{C0DD515A-4BA8-4D25-99D2-056819364B10}" type="pres">
      <dgm:prSet presAssocID="{8F1ED76B-441A-4168-9072-75DD3710753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6E8F1CEF-9A54-4316-BE49-DD0E17B3744B}" srcId="{DFDE7B44-0EB3-4728-82AF-9B3ADAC3AB1D}" destId="{8FA3BEC5-97C3-4A02-82A8-1092F144E2D3}" srcOrd="0" destOrd="0" parTransId="{F63F441D-E1BF-4BBB-8425-305DD2E02BC3}" sibTransId="{68A226AE-6F61-45F7-B06B-75768C93516A}"/>
    <dgm:cxn modelId="{75F420CC-91F5-431B-A893-DD739B1928DF}" type="presOf" srcId="{8F1ED76B-441A-4168-9072-75DD37107534}" destId="{C0DD515A-4BA8-4D25-99D2-056819364B10}" srcOrd="0" destOrd="0" presId="urn:microsoft.com/office/officeart/2009/3/layout/StepUpProcess"/>
    <dgm:cxn modelId="{25419AC6-1CA4-4BD5-BD2F-E89B467D2BE8}" type="presOf" srcId="{DFDE7B44-0EB3-4728-82AF-9B3ADAC3AB1D}" destId="{A728E93B-E071-4A63-8C75-033B15F61617}" srcOrd="0" destOrd="0" presId="urn:microsoft.com/office/officeart/2009/3/layout/StepUpProcess"/>
    <dgm:cxn modelId="{5F1D6463-2D44-4A0A-A0DC-343DA820F060}" type="presOf" srcId="{8FA3BEC5-97C3-4A02-82A8-1092F144E2D3}" destId="{42BF2398-0BD0-4100-A225-454A1655FC87}" srcOrd="0" destOrd="0" presId="urn:microsoft.com/office/officeart/2009/3/layout/StepUpProcess"/>
    <dgm:cxn modelId="{3C64C853-2FFB-4A0F-BB2B-B0EC142B201A}" srcId="{DFDE7B44-0EB3-4728-82AF-9B3ADAC3AB1D}" destId="{8F1ED76B-441A-4168-9072-75DD37107534}" srcOrd="2" destOrd="0" parTransId="{61D0890B-5759-492E-9149-C7823A651CF4}" sibTransId="{DACA82D3-5BD9-4C9A-ADC9-A5FF3B126668}"/>
    <dgm:cxn modelId="{0F2B8B2F-1716-4AD6-8B81-3E5341A9A927}" type="presOf" srcId="{E62AC17A-147E-4F1A-9704-5F59BB814CBA}" destId="{B1F72CEB-5638-4E59-8BB6-483938EE1BD1}" srcOrd="0" destOrd="0" presId="urn:microsoft.com/office/officeart/2009/3/layout/StepUpProcess"/>
    <dgm:cxn modelId="{CFF3AE55-7413-457B-A743-D2A92944AD54}" srcId="{DFDE7B44-0EB3-4728-82AF-9B3ADAC3AB1D}" destId="{E62AC17A-147E-4F1A-9704-5F59BB814CBA}" srcOrd="1" destOrd="0" parTransId="{187BA328-5CF4-45F8-AA6A-D3CB93F5F355}" sibTransId="{4474FADB-0BEB-4458-A4C6-8E2AFA03A5C2}"/>
    <dgm:cxn modelId="{D42C9F1A-7E07-4DF8-9D7D-FE7D6526703F}" type="presParOf" srcId="{A728E93B-E071-4A63-8C75-033B15F61617}" destId="{7B9A30E7-CCE9-4EBB-911E-F8360CBC6A92}" srcOrd="0" destOrd="0" presId="urn:microsoft.com/office/officeart/2009/3/layout/StepUpProcess"/>
    <dgm:cxn modelId="{251EF9BD-0F06-48D1-B58D-06F3A6CFF52B}" type="presParOf" srcId="{7B9A30E7-CCE9-4EBB-911E-F8360CBC6A92}" destId="{014DE2B2-1A6F-485C-979C-E8D00854A0C7}" srcOrd="0" destOrd="0" presId="urn:microsoft.com/office/officeart/2009/3/layout/StepUpProcess"/>
    <dgm:cxn modelId="{BFB78E19-ADA4-4CB6-8AE3-A41FA2F90D0E}" type="presParOf" srcId="{7B9A30E7-CCE9-4EBB-911E-F8360CBC6A92}" destId="{42BF2398-0BD0-4100-A225-454A1655FC87}" srcOrd="1" destOrd="0" presId="urn:microsoft.com/office/officeart/2009/3/layout/StepUpProcess"/>
    <dgm:cxn modelId="{24D7B284-DD66-4328-B74C-E28D7EFDF175}" type="presParOf" srcId="{7B9A30E7-CCE9-4EBB-911E-F8360CBC6A92}" destId="{FA649A9D-ECF1-4C4C-826C-5BAB7CEDCF27}" srcOrd="2" destOrd="0" presId="urn:microsoft.com/office/officeart/2009/3/layout/StepUpProcess"/>
    <dgm:cxn modelId="{4F23C530-DC80-4C4F-8F8A-117417D69F1A}" type="presParOf" srcId="{A728E93B-E071-4A63-8C75-033B15F61617}" destId="{27BAC8E3-533A-4B0F-A8D2-E896C3FFDDA6}" srcOrd="1" destOrd="0" presId="urn:microsoft.com/office/officeart/2009/3/layout/StepUpProcess"/>
    <dgm:cxn modelId="{96D1F67B-915D-49E2-B9F9-F4809E0C1C21}" type="presParOf" srcId="{27BAC8E3-533A-4B0F-A8D2-E896C3FFDDA6}" destId="{D530B2A9-A2E8-41AD-A8A5-12A38120EB12}" srcOrd="0" destOrd="0" presId="urn:microsoft.com/office/officeart/2009/3/layout/StepUpProcess"/>
    <dgm:cxn modelId="{D002CD9F-192B-4793-A617-8A68407FA83F}" type="presParOf" srcId="{A728E93B-E071-4A63-8C75-033B15F61617}" destId="{0D0F77F4-CEDA-4FA9-B78A-58DD2CAD53AC}" srcOrd="2" destOrd="0" presId="urn:microsoft.com/office/officeart/2009/3/layout/StepUpProcess"/>
    <dgm:cxn modelId="{1797EA35-943D-44C7-816C-F844047DFD02}" type="presParOf" srcId="{0D0F77F4-CEDA-4FA9-B78A-58DD2CAD53AC}" destId="{ED706ACD-6A4A-46C2-BDC4-F10CA1AF5D48}" srcOrd="0" destOrd="0" presId="urn:microsoft.com/office/officeart/2009/3/layout/StepUpProcess"/>
    <dgm:cxn modelId="{D3ADBA0F-38C2-42CA-866F-F444873E70DA}" type="presParOf" srcId="{0D0F77F4-CEDA-4FA9-B78A-58DD2CAD53AC}" destId="{B1F72CEB-5638-4E59-8BB6-483938EE1BD1}" srcOrd="1" destOrd="0" presId="urn:microsoft.com/office/officeart/2009/3/layout/StepUpProcess"/>
    <dgm:cxn modelId="{FFB66DFF-D591-4457-9F8C-20417764F0DC}" type="presParOf" srcId="{0D0F77F4-CEDA-4FA9-B78A-58DD2CAD53AC}" destId="{DCC7EB03-334B-4E58-8276-FC9FFD675D36}" srcOrd="2" destOrd="0" presId="urn:microsoft.com/office/officeart/2009/3/layout/StepUpProcess"/>
    <dgm:cxn modelId="{DC06D82B-E088-4E0D-B26F-326B1A85BBF3}" type="presParOf" srcId="{A728E93B-E071-4A63-8C75-033B15F61617}" destId="{70F778B3-42ED-473D-A512-5E771A033DA0}" srcOrd="3" destOrd="0" presId="urn:microsoft.com/office/officeart/2009/3/layout/StepUpProcess"/>
    <dgm:cxn modelId="{43366586-F4F2-4DE4-A618-4D425CB461DA}" type="presParOf" srcId="{70F778B3-42ED-473D-A512-5E771A033DA0}" destId="{282B8EF9-D55B-40FD-8A25-83A534CD73F7}" srcOrd="0" destOrd="0" presId="urn:microsoft.com/office/officeart/2009/3/layout/StepUpProcess"/>
    <dgm:cxn modelId="{779F8568-8CE9-40A6-BE76-3F55777F407E}" type="presParOf" srcId="{A728E93B-E071-4A63-8C75-033B15F61617}" destId="{18DD303D-4722-4C57-905C-126AF2B5CED6}" srcOrd="4" destOrd="0" presId="urn:microsoft.com/office/officeart/2009/3/layout/StepUpProcess"/>
    <dgm:cxn modelId="{A868B01B-D287-4A0A-B4E3-731A5EB59ABA}" type="presParOf" srcId="{18DD303D-4722-4C57-905C-126AF2B5CED6}" destId="{1FC44CA9-34A7-4069-BEF6-79AD62C1862A}" srcOrd="0" destOrd="0" presId="urn:microsoft.com/office/officeart/2009/3/layout/StepUpProcess"/>
    <dgm:cxn modelId="{0C96E9D1-6B5B-4D60-A490-6447B0F03528}" type="presParOf" srcId="{18DD303D-4722-4C57-905C-126AF2B5CED6}" destId="{C0DD515A-4BA8-4D25-99D2-056819364B1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43770D-E193-4BAC-B077-B00183173153}" type="doc">
      <dgm:prSet loTypeId="urn:microsoft.com/office/officeart/2005/8/layout/b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R"/>
        </a:p>
      </dgm:t>
    </dgm:pt>
    <dgm:pt modelId="{EC41BCF4-03C1-4BD0-AFAD-CB5FAA85BD4D}">
      <dgm:prSet phldrT="[Texto]"/>
      <dgm:spPr/>
      <dgm:t>
        <a:bodyPr/>
        <a:lstStyle/>
        <a:p>
          <a:r>
            <a:rPr lang="es-CR" dirty="0" smtClean="0"/>
            <a:t>Arroz</a:t>
          </a:r>
          <a:endParaRPr lang="es-CR" dirty="0"/>
        </a:p>
      </dgm:t>
    </dgm:pt>
    <dgm:pt modelId="{A257F5E0-2AF6-42E6-A960-88931072831C}" type="parTrans" cxnId="{95DF8B04-A04B-422A-84CD-D7044380EAFC}">
      <dgm:prSet/>
      <dgm:spPr/>
      <dgm:t>
        <a:bodyPr/>
        <a:lstStyle/>
        <a:p>
          <a:endParaRPr lang="es-CR"/>
        </a:p>
      </dgm:t>
    </dgm:pt>
    <dgm:pt modelId="{79B29CFE-FAD0-440A-84C9-39782A220FC3}" type="sibTrans" cxnId="{95DF8B04-A04B-422A-84CD-D7044380EAFC}">
      <dgm:prSet/>
      <dgm:spPr/>
      <dgm:t>
        <a:bodyPr/>
        <a:lstStyle/>
        <a:p>
          <a:endParaRPr lang="es-CR"/>
        </a:p>
      </dgm:t>
    </dgm:pt>
    <dgm:pt modelId="{8477FDCB-CE75-41E6-AB09-5404F84F239B}">
      <dgm:prSet phldrT="[Texto]"/>
      <dgm:spPr/>
      <dgm:t>
        <a:bodyPr/>
        <a:lstStyle/>
        <a:p>
          <a:r>
            <a:rPr lang="es-CR" dirty="0" smtClean="0"/>
            <a:t>Banano</a:t>
          </a:r>
        </a:p>
      </dgm:t>
    </dgm:pt>
    <dgm:pt modelId="{9275FC3C-1EE2-4509-9AF7-5CFC87E8873C}" type="parTrans" cxnId="{7191AEEF-101A-4ED4-8D8B-A844FEDD1866}">
      <dgm:prSet/>
      <dgm:spPr/>
      <dgm:t>
        <a:bodyPr/>
        <a:lstStyle/>
        <a:p>
          <a:endParaRPr lang="es-CR"/>
        </a:p>
      </dgm:t>
    </dgm:pt>
    <dgm:pt modelId="{35FBB48D-0D4D-408D-93BB-6E04EBCB0F0D}" type="sibTrans" cxnId="{7191AEEF-101A-4ED4-8D8B-A844FEDD1866}">
      <dgm:prSet/>
      <dgm:spPr/>
      <dgm:t>
        <a:bodyPr/>
        <a:lstStyle/>
        <a:p>
          <a:endParaRPr lang="es-CR"/>
        </a:p>
      </dgm:t>
    </dgm:pt>
    <dgm:pt modelId="{4840EDF9-996B-47B6-BCA6-17A66E53118D}">
      <dgm:prSet phldrT="[Texto]"/>
      <dgm:spPr/>
      <dgm:t>
        <a:bodyPr/>
        <a:lstStyle/>
        <a:p>
          <a:r>
            <a:rPr lang="es-CR" dirty="0" smtClean="0"/>
            <a:t>Café</a:t>
          </a:r>
          <a:endParaRPr lang="es-CR" dirty="0"/>
        </a:p>
      </dgm:t>
    </dgm:pt>
    <dgm:pt modelId="{903AF13E-2ECE-4A24-8A46-DF50294396BD}" type="parTrans" cxnId="{652F92A3-2314-42D3-B318-4F05A4B219FE}">
      <dgm:prSet/>
      <dgm:spPr/>
      <dgm:t>
        <a:bodyPr/>
        <a:lstStyle/>
        <a:p>
          <a:endParaRPr lang="es-CR"/>
        </a:p>
      </dgm:t>
    </dgm:pt>
    <dgm:pt modelId="{F513561B-CE08-45C6-9445-6CEBF8B61912}" type="sibTrans" cxnId="{652F92A3-2314-42D3-B318-4F05A4B219FE}">
      <dgm:prSet/>
      <dgm:spPr/>
      <dgm:t>
        <a:bodyPr/>
        <a:lstStyle/>
        <a:p>
          <a:endParaRPr lang="es-CR"/>
        </a:p>
      </dgm:t>
    </dgm:pt>
    <dgm:pt modelId="{99CB5B02-8A68-47D9-B2F4-E00ED95E8508}">
      <dgm:prSet phldrT="[Texto]"/>
      <dgm:spPr/>
      <dgm:t>
        <a:bodyPr/>
        <a:lstStyle/>
        <a:p>
          <a:r>
            <a:rPr lang="es-CR" dirty="0" smtClean="0"/>
            <a:t>Caña de azúcar</a:t>
          </a:r>
          <a:endParaRPr lang="es-CR" dirty="0"/>
        </a:p>
      </dgm:t>
    </dgm:pt>
    <dgm:pt modelId="{B8322C02-B497-4071-8BFE-EE49D80C284B}" type="parTrans" cxnId="{B872719F-A5E8-4CD2-8B10-445566BEBDAB}">
      <dgm:prSet/>
      <dgm:spPr/>
      <dgm:t>
        <a:bodyPr/>
        <a:lstStyle/>
        <a:p>
          <a:endParaRPr lang="es-CR"/>
        </a:p>
      </dgm:t>
    </dgm:pt>
    <dgm:pt modelId="{4C7211BC-ACBE-4FAE-9A50-48124A858D9A}" type="sibTrans" cxnId="{B872719F-A5E8-4CD2-8B10-445566BEBDAB}">
      <dgm:prSet/>
      <dgm:spPr/>
      <dgm:t>
        <a:bodyPr/>
        <a:lstStyle/>
        <a:p>
          <a:endParaRPr lang="es-CR"/>
        </a:p>
      </dgm:t>
    </dgm:pt>
    <dgm:pt modelId="{FD15D13E-C171-4417-B909-8B16A93E3BDE}">
      <dgm:prSet phldrT="[Texto]"/>
      <dgm:spPr/>
      <dgm:t>
        <a:bodyPr/>
        <a:lstStyle/>
        <a:p>
          <a:r>
            <a:rPr lang="es-CR" dirty="0" smtClean="0"/>
            <a:t>Cebolla</a:t>
          </a:r>
          <a:endParaRPr lang="es-CR" dirty="0"/>
        </a:p>
      </dgm:t>
    </dgm:pt>
    <dgm:pt modelId="{AF2D0156-A2D1-4884-91A5-58519CBF5C21}" type="parTrans" cxnId="{B6AF63BE-F99C-404C-A6D4-66A99F5E068B}">
      <dgm:prSet/>
      <dgm:spPr/>
      <dgm:t>
        <a:bodyPr/>
        <a:lstStyle/>
        <a:p>
          <a:endParaRPr lang="es-CR"/>
        </a:p>
      </dgm:t>
    </dgm:pt>
    <dgm:pt modelId="{BE04B299-C6AB-47D1-A7C8-19B55ED6ACDE}" type="sibTrans" cxnId="{B6AF63BE-F99C-404C-A6D4-66A99F5E068B}">
      <dgm:prSet/>
      <dgm:spPr/>
      <dgm:t>
        <a:bodyPr/>
        <a:lstStyle/>
        <a:p>
          <a:endParaRPr lang="es-CR"/>
        </a:p>
      </dgm:t>
    </dgm:pt>
    <dgm:pt modelId="{9372143D-F020-4883-9D53-B4366CA6A0B6}">
      <dgm:prSet phldrT="[Texto]"/>
      <dgm:spPr/>
      <dgm:t>
        <a:bodyPr/>
        <a:lstStyle/>
        <a:p>
          <a:r>
            <a:rPr lang="es-CR" dirty="0" smtClean="0"/>
            <a:t>Chayote</a:t>
          </a:r>
          <a:endParaRPr lang="es-CR" dirty="0"/>
        </a:p>
      </dgm:t>
    </dgm:pt>
    <dgm:pt modelId="{999EB63E-DB6B-4635-AA35-FFAA6F890771}" type="parTrans" cxnId="{697C9A6A-B2FF-4056-BF42-DF15F753D8AA}">
      <dgm:prSet/>
      <dgm:spPr/>
      <dgm:t>
        <a:bodyPr/>
        <a:lstStyle/>
        <a:p>
          <a:endParaRPr lang="es-CR"/>
        </a:p>
      </dgm:t>
    </dgm:pt>
    <dgm:pt modelId="{90A11FCE-12E7-43DB-8554-973F99507F1A}" type="sibTrans" cxnId="{697C9A6A-B2FF-4056-BF42-DF15F753D8AA}">
      <dgm:prSet/>
      <dgm:spPr/>
      <dgm:t>
        <a:bodyPr/>
        <a:lstStyle/>
        <a:p>
          <a:endParaRPr lang="es-CR"/>
        </a:p>
      </dgm:t>
    </dgm:pt>
    <dgm:pt modelId="{EA71C8E3-EBE4-4190-8618-D9F8B77835E5}">
      <dgm:prSet phldrT="[Texto]"/>
      <dgm:spPr/>
      <dgm:t>
        <a:bodyPr/>
        <a:lstStyle/>
        <a:p>
          <a:r>
            <a:rPr lang="es-CR" dirty="0" smtClean="0"/>
            <a:t>Frijol</a:t>
          </a:r>
          <a:endParaRPr lang="es-CR" dirty="0"/>
        </a:p>
      </dgm:t>
    </dgm:pt>
    <dgm:pt modelId="{A2CAE9EF-406D-4CEA-86C9-FF0EF15A10EC}" type="parTrans" cxnId="{73620E2E-D1E9-4DAA-9C98-D9A35A153026}">
      <dgm:prSet/>
      <dgm:spPr/>
      <dgm:t>
        <a:bodyPr/>
        <a:lstStyle/>
        <a:p>
          <a:endParaRPr lang="es-CR"/>
        </a:p>
      </dgm:t>
    </dgm:pt>
    <dgm:pt modelId="{B36B4B7C-B26A-4DB9-81A9-2CEEA4FEECCA}" type="sibTrans" cxnId="{73620E2E-D1E9-4DAA-9C98-D9A35A153026}">
      <dgm:prSet/>
      <dgm:spPr/>
      <dgm:t>
        <a:bodyPr/>
        <a:lstStyle/>
        <a:p>
          <a:endParaRPr lang="es-CR"/>
        </a:p>
      </dgm:t>
    </dgm:pt>
    <dgm:pt modelId="{92584AF5-172B-42BE-B6DA-2CD069CC3884}">
      <dgm:prSet phldrT="[Texto]"/>
      <dgm:spPr/>
      <dgm:t>
        <a:bodyPr/>
        <a:lstStyle/>
        <a:p>
          <a:r>
            <a:rPr lang="es-CR" dirty="0" smtClean="0"/>
            <a:t>Melón</a:t>
          </a:r>
          <a:endParaRPr lang="es-CR" dirty="0"/>
        </a:p>
      </dgm:t>
    </dgm:pt>
    <dgm:pt modelId="{1802D526-39E4-4A70-B15A-A97FCAB06512}" type="parTrans" cxnId="{FB3AA9A1-5CC1-4550-A36C-01DC4DED1B11}">
      <dgm:prSet/>
      <dgm:spPr/>
      <dgm:t>
        <a:bodyPr/>
        <a:lstStyle/>
        <a:p>
          <a:endParaRPr lang="es-CR"/>
        </a:p>
      </dgm:t>
    </dgm:pt>
    <dgm:pt modelId="{2D07E6D2-C9CC-47C1-8773-89DEE75D11E3}" type="sibTrans" cxnId="{FB3AA9A1-5CC1-4550-A36C-01DC4DED1B11}">
      <dgm:prSet/>
      <dgm:spPr/>
      <dgm:t>
        <a:bodyPr/>
        <a:lstStyle/>
        <a:p>
          <a:endParaRPr lang="es-CR"/>
        </a:p>
      </dgm:t>
    </dgm:pt>
    <dgm:pt modelId="{4E9389F5-6D6E-4CAF-A7B4-018DCF0987FB}">
      <dgm:prSet phldrT="[Texto]"/>
      <dgm:spPr/>
      <dgm:t>
        <a:bodyPr/>
        <a:lstStyle/>
        <a:p>
          <a:r>
            <a:rPr lang="es-CR" dirty="0" smtClean="0"/>
            <a:t>Papa</a:t>
          </a:r>
          <a:endParaRPr lang="es-CR" dirty="0"/>
        </a:p>
      </dgm:t>
    </dgm:pt>
    <dgm:pt modelId="{287F3B02-4583-47E3-961C-CD516B22D1F9}" type="parTrans" cxnId="{03735F89-A778-41A6-B5D5-40A20D8E1B50}">
      <dgm:prSet/>
      <dgm:spPr/>
      <dgm:t>
        <a:bodyPr/>
        <a:lstStyle/>
        <a:p>
          <a:endParaRPr lang="es-CR"/>
        </a:p>
      </dgm:t>
    </dgm:pt>
    <dgm:pt modelId="{7AFD9E89-C913-439F-B8C0-E7F328A9A1AE}" type="sibTrans" cxnId="{03735F89-A778-41A6-B5D5-40A20D8E1B50}">
      <dgm:prSet/>
      <dgm:spPr/>
      <dgm:t>
        <a:bodyPr/>
        <a:lstStyle/>
        <a:p>
          <a:endParaRPr lang="es-CR"/>
        </a:p>
      </dgm:t>
    </dgm:pt>
    <dgm:pt modelId="{642F8B8F-B8D9-44F4-8536-0E476E9A2FDB}">
      <dgm:prSet phldrT="[Texto]"/>
      <dgm:spPr/>
      <dgm:t>
        <a:bodyPr/>
        <a:lstStyle/>
        <a:p>
          <a:r>
            <a:rPr lang="es-CR" dirty="0" smtClean="0"/>
            <a:t>Pastos</a:t>
          </a:r>
          <a:endParaRPr lang="es-CR" dirty="0"/>
        </a:p>
      </dgm:t>
    </dgm:pt>
    <dgm:pt modelId="{ECAF62F9-ADBB-4EEF-812D-D74894D44440}" type="parTrans" cxnId="{A75E6528-210A-4549-845E-C3E36A45347E}">
      <dgm:prSet/>
      <dgm:spPr/>
      <dgm:t>
        <a:bodyPr/>
        <a:lstStyle/>
        <a:p>
          <a:endParaRPr lang="es-CR"/>
        </a:p>
      </dgm:t>
    </dgm:pt>
    <dgm:pt modelId="{4856BBC3-73F4-4361-ABBD-6CBF42AD1C9E}" type="sibTrans" cxnId="{A75E6528-210A-4549-845E-C3E36A45347E}">
      <dgm:prSet/>
      <dgm:spPr/>
      <dgm:t>
        <a:bodyPr/>
        <a:lstStyle/>
        <a:p>
          <a:endParaRPr lang="es-CR"/>
        </a:p>
      </dgm:t>
    </dgm:pt>
    <dgm:pt modelId="{94357A62-0E6C-44A7-9EDD-D83D9BFB8AD4}">
      <dgm:prSet phldrT="[Texto]"/>
      <dgm:spPr/>
      <dgm:t>
        <a:bodyPr/>
        <a:lstStyle/>
        <a:p>
          <a:r>
            <a:rPr lang="es-CR" smtClean="0"/>
            <a:t>Piña</a:t>
          </a:r>
          <a:endParaRPr lang="es-CR" dirty="0"/>
        </a:p>
      </dgm:t>
    </dgm:pt>
    <dgm:pt modelId="{54D165BD-BD9D-4E3A-A1E0-1E6B396DAC66}" type="parTrans" cxnId="{9864732F-7EBB-4E1A-AEA7-4C892D1E8565}">
      <dgm:prSet/>
      <dgm:spPr/>
      <dgm:t>
        <a:bodyPr/>
        <a:lstStyle/>
        <a:p>
          <a:endParaRPr lang="es-CR"/>
        </a:p>
      </dgm:t>
    </dgm:pt>
    <dgm:pt modelId="{452C5452-F029-4BC3-831A-BD58A9077FFD}" type="sibTrans" cxnId="{9864732F-7EBB-4E1A-AEA7-4C892D1E8565}">
      <dgm:prSet/>
      <dgm:spPr/>
      <dgm:t>
        <a:bodyPr/>
        <a:lstStyle/>
        <a:p>
          <a:endParaRPr lang="es-CR"/>
        </a:p>
      </dgm:t>
    </dgm:pt>
    <dgm:pt modelId="{E948FEA5-F192-41DF-A477-2FFE6816188E}">
      <dgm:prSet phldrT="[Texto]"/>
      <dgm:spPr/>
      <dgm:t>
        <a:bodyPr/>
        <a:lstStyle/>
        <a:p>
          <a:r>
            <a:rPr lang="es-CR" smtClean="0"/>
            <a:t>Plátano</a:t>
          </a:r>
          <a:endParaRPr lang="es-CR" dirty="0"/>
        </a:p>
      </dgm:t>
    </dgm:pt>
    <dgm:pt modelId="{C064D6AD-5455-493F-93F0-871404AD9331}" type="parTrans" cxnId="{71FAA275-D4E5-4E2D-AF62-B62AAEA66327}">
      <dgm:prSet/>
      <dgm:spPr/>
      <dgm:t>
        <a:bodyPr/>
        <a:lstStyle/>
        <a:p>
          <a:endParaRPr lang="es-CR"/>
        </a:p>
      </dgm:t>
    </dgm:pt>
    <dgm:pt modelId="{B87BC9A9-9C40-4101-B183-5B36B387C101}" type="sibTrans" cxnId="{71FAA275-D4E5-4E2D-AF62-B62AAEA66327}">
      <dgm:prSet/>
      <dgm:spPr/>
      <dgm:t>
        <a:bodyPr/>
        <a:lstStyle/>
        <a:p>
          <a:endParaRPr lang="es-CR"/>
        </a:p>
      </dgm:t>
    </dgm:pt>
    <dgm:pt modelId="{8E990285-EF64-492C-B5FE-87EE21158F32}">
      <dgm:prSet phldrT="[Texto]"/>
      <dgm:spPr/>
      <dgm:t>
        <a:bodyPr/>
        <a:lstStyle/>
        <a:p>
          <a:r>
            <a:rPr lang="es-CR" smtClean="0"/>
            <a:t>Tomate</a:t>
          </a:r>
          <a:endParaRPr lang="es-CR" dirty="0"/>
        </a:p>
      </dgm:t>
    </dgm:pt>
    <dgm:pt modelId="{EA8D0DE8-9478-4968-900F-475529B693E0}" type="parTrans" cxnId="{15CB4164-1D5D-4532-9131-3E14301D27DB}">
      <dgm:prSet/>
      <dgm:spPr/>
      <dgm:t>
        <a:bodyPr/>
        <a:lstStyle/>
        <a:p>
          <a:endParaRPr lang="es-CR"/>
        </a:p>
      </dgm:t>
    </dgm:pt>
    <dgm:pt modelId="{4EAAB150-48FE-4491-B9B5-B2EA1C4056BE}" type="sibTrans" cxnId="{15CB4164-1D5D-4532-9131-3E14301D27DB}">
      <dgm:prSet/>
      <dgm:spPr/>
      <dgm:t>
        <a:bodyPr/>
        <a:lstStyle/>
        <a:p>
          <a:endParaRPr lang="es-CR"/>
        </a:p>
      </dgm:t>
    </dgm:pt>
    <dgm:pt modelId="{3C52E1A8-2D76-4122-A9C9-F5EBAB5DF73E}">
      <dgm:prSet phldrT="[Texto]"/>
      <dgm:spPr/>
      <dgm:t>
        <a:bodyPr/>
        <a:lstStyle/>
        <a:p>
          <a:r>
            <a:rPr lang="es-CR" dirty="0" smtClean="0"/>
            <a:t>Yuca</a:t>
          </a:r>
          <a:endParaRPr lang="es-CR" dirty="0"/>
        </a:p>
      </dgm:t>
    </dgm:pt>
    <dgm:pt modelId="{9DE6E3C1-29D0-4D13-A099-876E425EEE96}" type="parTrans" cxnId="{5A8A12F9-A922-43E0-B9E2-63D0E23CDC29}">
      <dgm:prSet/>
      <dgm:spPr/>
      <dgm:t>
        <a:bodyPr/>
        <a:lstStyle/>
        <a:p>
          <a:endParaRPr lang="es-CR"/>
        </a:p>
      </dgm:t>
    </dgm:pt>
    <dgm:pt modelId="{3DC0B1E5-A529-412A-8AD6-0BC7F98058C6}" type="sibTrans" cxnId="{5A8A12F9-A922-43E0-B9E2-63D0E23CDC29}">
      <dgm:prSet/>
      <dgm:spPr/>
      <dgm:t>
        <a:bodyPr/>
        <a:lstStyle/>
        <a:p>
          <a:endParaRPr lang="es-CR"/>
        </a:p>
      </dgm:t>
    </dgm:pt>
    <dgm:pt modelId="{F203ED6A-D28D-473F-A278-6D7B86D9425C}" type="pres">
      <dgm:prSet presAssocID="{D543770D-E193-4BAC-B077-B0018317315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CR"/>
        </a:p>
      </dgm:t>
    </dgm:pt>
    <dgm:pt modelId="{EBB0B5D0-848E-4FF3-A991-B8386FF79782}" type="pres">
      <dgm:prSet presAssocID="{EC41BCF4-03C1-4BD0-AFAD-CB5FAA85BD4D}" presName="compNode" presStyleCnt="0"/>
      <dgm:spPr/>
      <dgm:t>
        <a:bodyPr/>
        <a:lstStyle/>
        <a:p>
          <a:endParaRPr lang="es-CR"/>
        </a:p>
      </dgm:t>
    </dgm:pt>
    <dgm:pt modelId="{A67AB5BA-25D5-44B3-91E8-9B3735610EC4}" type="pres">
      <dgm:prSet presAssocID="{EC41BCF4-03C1-4BD0-AFAD-CB5FAA85BD4D}" presName="dummyConnPt" presStyleCnt="0"/>
      <dgm:spPr/>
      <dgm:t>
        <a:bodyPr/>
        <a:lstStyle/>
        <a:p>
          <a:endParaRPr lang="es-CR"/>
        </a:p>
      </dgm:t>
    </dgm:pt>
    <dgm:pt modelId="{F5CDD926-B61B-4CE0-B864-5DFF962A2DE8}" type="pres">
      <dgm:prSet presAssocID="{EC41BCF4-03C1-4BD0-AFAD-CB5FAA85BD4D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C250953-9979-468B-86C0-E0F735DF5E82}" type="pres">
      <dgm:prSet presAssocID="{79B29CFE-FAD0-440A-84C9-39782A220FC3}" presName="sibTrans" presStyleLbl="bgSibTrans2D1" presStyleIdx="0" presStyleCnt="13"/>
      <dgm:spPr/>
      <dgm:t>
        <a:bodyPr/>
        <a:lstStyle/>
        <a:p>
          <a:endParaRPr lang="es-CR"/>
        </a:p>
      </dgm:t>
    </dgm:pt>
    <dgm:pt modelId="{9406D8E2-BAF1-409B-AC00-181A00184B44}" type="pres">
      <dgm:prSet presAssocID="{8477FDCB-CE75-41E6-AB09-5404F84F239B}" presName="compNode" presStyleCnt="0"/>
      <dgm:spPr/>
      <dgm:t>
        <a:bodyPr/>
        <a:lstStyle/>
        <a:p>
          <a:endParaRPr lang="es-CR"/>
        </a:p>
      </dgm:t>
    </dgm:pt>
    <dgm:pt modelId="{3F4A4279-F61D-4EAB-BE8B-6A03E5778708}" type="pres">
      <dgm:prSet presAssocID="{8477FDCB-CE75-41E6-AB09-5404F84F239B}" presName="dummyConnPt" presStyleCnt="0"/>
      <dgm:spPr/>
      <dgm:t>
        <a:bodyPr/>
        <a:lstStyle/>
        <a:p>
          <a:endParaRPr lang="es-CR"/>
        </a:p>
      </dgm:t>
    </dgm:pt>
    <dgm:pt modelId="{5CB0225D-6529-41C4-820F-03988662E227}" type="pres">
      <dgm:prSet presAssocID="{8477FDCB-CE75-41E6-AB09-5404F84F239B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9C2103C-2B6B-4411-B250-AED0CA71E634}" type="pres">
      <dgm:prSet presAssocID="{35FBB48D-0D4D-408D-93BB-6E04EBCB0F0D}" presName="sibTrans" presStyleLbl="bgSibTrans2D1" presStyleIdx="1" presStyleCnt="13"/>
      <dgm:spPr/>
      <dgm:t>
        <a:bodyPr/>
        <a:lstStyle/>
        <a:p>
          <a:endParaRPr lang="es-CR"/>
        </a:p>
      </dgm:t>
    </dgm:pt>
    <dgm:pt modelId="{87E286F2-C625-47FD-A34B-0CAE10B7E36D}" type="pres">
      <dgm:prSet presAssocID="{4840EDF9-996B-47B6-BCA6-17A66E53118D}" presName="compNode" presStyleCnt="0"/>
      <dgm:spPr/>
      <dgm:t>
        <a:bodyPr/>
        <a:lstStyle/>
        <a:p>
          <a:endParaRPr lang="es-CR"/>
        </a:p>
      </dgm:t>
    </dgm:pt>
    <dgm:pt modelId="{7183B704-0F23-43B3-BC53-18DF583D9551}" type="pres">
      <dgm:prSet presAssocID="{4840EDF9-996B-47B6-BCA6-17A66E53118D}" presName="dummyConnPt" presStyleCnt="0"/>
      <dgm:spPr/>
      <dgm:t>
        <a:bodyPr/>
        <a:lstStyle/>
        <a:p>
          <a:endParaRPr lang="es-CR"/>
        </a:p>
      </dgm:t>
    </dgm:pt>
    <dgm:pt modelId="{CA8E9BD8-F545-47C2-9779-8FED9E085A14}" type="pres">
      <dgm:prSet presAssocID="{4840EDF9-996B-47B6-BCA6-17A66E53118D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6C850A0-1CAF-4826-A394-C41F765D0CEC}" type="pres">
      <dgm:prSet presAssocID="{F513561B-CE08-45C6-9445-6CEBF8B61912}" presName="sibTrans" presStyleLbl="bgSibTrans2D1" presStyleIdx="2" presStyleCnt="13"/>
      <dgm:spPr/>
      <dgm:t>
        <a:bodyPr/>
        <a:lstStyle/>
        <a:p>
          <a:endParaRPr lang="es-CR"/>
        </a:p>
      </dgm:t>
    </dgm:pt>
    <dgm:pt modelId="{2B075D53-49B9-4DD8-BD36-3DF6EFD806C5}" type="pres">
      <dgm:prSet presAssocID="{99CB5B02-8A68-47D9-B2F4-E00ED95E8508}" presName="compNode" presStyleCnt="0"/>
      <dgm:spPr/>
      <dgm:t>
        <a:bodyPr/>
        <a:lstStyle/>
        <a:p>
          <a:endParaRPr lang="es-CR"/>
        </a:p>
      </dgm:t>
    </dgm:pt>
    <dgm:pt modelId="{FE4E1437-63DB-456E-B137-4A0019C2A648}" type="pres">
      <dgm:prSet presAssocID="{99CB5B02-8A68-47D9-B2F4-E00ED95E8508}" presName="dummyConnPt" presStyleCnt="0"/>
      <dgm:spPr/>
      <dgm:t>
        <a:bodyPr/>
        <a:lstStyle/>
        <a:p>
          <a:endParaRPr lang="es-CR"/>
        </a:p>
      </dgm:t>
    </dgm:pt>
    <dgm:pt modelId="{34AB8FA8-F6D1-4A6E-98A0-5ACF9A348AF2}" type="pres">
      <dgm:prSet presAssocID="{99CB5B02-8A68-47D9-B2F4-E00ED95E8508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134C656-9F9B-4CC3-B6A1-F96CB30B11DC}" type="pres">
      <dgm:prSet presAssocID="{4C7211BC-ACBE-4FAE-9A50-48124A858D9A}" presName="sibTrans" presStyleLbl="bgSibTrans2D1" presStyleIdx="3" presStyleCnt="13"/>
      <dgm:spPr/>
      <dgm:t>
        <a:bodyPr/>
        <a:lstStyle/>
        <a:p>
          <a:endParaRPr lang="es-CR"/>
        </a:p>
      </dgm:t>
    </dgm:pt>
    <dgm:pt modelId="{0A1E94CD-7796-480E-AEEC-33C1B7AF7F3A}" type="pres">
      <dgm:prSet presAssocID="{FD15D13E-C171-4417-B909-8B16A93E3BDE}" presName="compNode" presStyleCnt="0"/>
      <dgm:spPr/>
      <dgm:t>
        <a:bodyPr/>
        <a:lstStyle/>
        <a:p>
          <a:endParaRPr lang="es-CR"/>
        </a:p>
      </dgm:t>
    </dgm:pt>
    <dgm:pt modelId="{59AD8EB6-93D7-43E9-824B-610D042D5AE7}" type="pres">
      <dgm:prSet presAssocID="{FD15D13E-C171-4417-B909-8B16A93E3BDE}" presName="dummyConnPt" presStyleCnt="0"/>
      <dgm:spPr/>
      <dgm:t>
        <a:bodyPr/>
        <a:lstStyle/>
        <a:p>
          <a:endParaRPr lang="es-CR"/>
        </a:p>
      </dgm:t>
    </dgm:pt>
    <dgm:pt modelId="{4665C6D7-2575-49CA-9401-835F0AABC9A5}" type="pres">
      <dgm:prSet presAssocID="{FD15D13E-C171-4417-B909-8B16A93E3BDE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1115930-D14B-41D3-94C6-B205931D96A5}" type="pres">
      <dgm:prSet presAssocID="{BE04B299-C6AB-47D1-A7C8-19B55ED6ACDE}" presName="sibTrans" presStyleLbl="bgSibTrans2D1" presStyleIdx="4" presStyleCnt="13"/>
      <dgm:spPr/>
      <dgm:t>
        <a:bodyPr/>
        <a:lstStyle/>
        <a:p>
          <a:endParaRPr lang="es-CR"/>
        </a:p>
      </dgm:t>
    </dgm:pt>
    <dgm:pt modelId="{DFC9F8A8-7EFF-4991-A841-C2E9F1D147D9}" type="pres">
      <dgm:prSet presAssocID="{9372143D-F020-4883-9D53-B4366CA6A0B6}" presName="compNode" presStyleCnt="0"/>
      <dgm:spPr/>
      <dgm:t>
        <a:bodyPr/>
        <a:lstStyle/>
        <a:p>
          <a:endParaRPr lang="es-CR"/>
        </a:p>
      </dgm:t>
    </dgm:pt>
    <dgm:pt modelId="{F5BA5447-A295-4704-BFCC-3BEEB9AB2492}" type="pres">
      <dgm:prSet presAssocID="{9372143D-F020-4883-9D53-B4366CA6A0B6}" presName="dummyConnPt" presStyleCnt="0"/>
      <dgm:spPr/>
      <dgm:t>
        <a:bodyPr/>
        <a:lstStyle/>
        <a:p>
          <a:endParaRPr lang="es-CR"/>
        </a:p>
      </dgm:t>
    </dgm:pt>
    <dgm:pt modelId="{AFB249E0-614A-43CF-8FF6-4D850FADB7DA}" type="pres">
      <dgm:prSet presAssocID="{9372143D-F020-4883-9D53-B4366CA6A0B6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110904B-39DE-4395-AEE1-25B3DECDD2B4}" type="pres">
      <dgm:prSet presAssocID="{90A11FCE-12E7-43DB-8554-973F99507F1A}" presName="sibTrans" presStyleLbl="bgSibTrans2D1" presStyleIdx="5" presStyleCnt="13"/>
      <dgm:spPr/>
      <dgm:t>
        <a:bodyPr/>
        <a:lstStyle/>
        <a:p>
          <a:endParaRPr lang="es-CR"/>
        </a:p>
      </dgm:t>
    </dgm:pt>
    <dgm:pt modelId="{0D25A16E-D17C-4092-97BD-B1B5EAA408B1}" type="pres">
      <dgm:prSet presAssocID="{EA71C8E3-EBE4-4190-8618-D9F8B77835E5}" presName="compNode" presStyleCnt="0"/>
      <dgm:spPr/>
      <dgm:t>
        <a:bodyPr/>
        <a:lstStyle/>
        <a:p>
          <a:endParaRPr lang="es-CR"/>
        </a:p>
      </dgm:t>
    </dgm:pt>
    <dgm:pt modelId="{A1C564EC-85AE-4343-8141-3FD57B507A2B}" type="pres">
      <dgm:prSet presAssocID="{EA71C8E3-EBE4-4190-8618-D9F8B77835E5}" presName="dummyConnPt" presStyleCnt="0"/>
      <dgm:spPr/>
      <dgm:t>
        <a:bodyPr/>
        <a:lstStyle/>
        <a:p>
          <a:endParaRPr lang="es-CR"/>
        </a:p>
      </dgm:t>
    </dgm:pt>
    <dgm:pt modelId="{7AA7D7DD-8344-4832-A4E7-C58F46AD6D11}" type="pres">
      <dgm:prSet presAssocID="{EA71C8E3-EBE4-4190-8618-D9F8B77835E5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4E64659-C10B-46DC-B7B3-40757FE405B6}" type="pres">
      <dgm:prSet presAssocID="{B36B4B7C-B26A-4DB9-81A9-2CEEA4FEECCA}" presName="sibTrans" presStyleLbl="bgSibTrans2D1" presStyleIdx="6" presStyleCnt="13"/>
      <dgm:spPr/>
      <dgm:t>
        <a:bodyPr/>
        <a:lstStyle/>
        <a:p>
          <a:endParaRPr lang="es-CR"/>
        </a:p>
      </dgm:t>
    </dgm:pt>
    <dgm:pt modelId="{7E4D10FA-7054-4345-A142-6F5CB2F65AEA}" type="pres">
      <dgm:prSet presAssocID="{92584AF5-172B-42BE-B6DA-2CD069CC3884}" presName="compNode" presStyleCnt="0"/>
      <dgm:spPr/>
      <dgm:t>
        <a:bodyPr/>
        <a:lstStyle/>
        <a:p>
          <a:endParaRPr lang="es-CR"/>
        </a:p>
      </dgm:t>
    </dgm:pt>
    <dgm:pt modelId="{A6704A1D-34C6-407B-9C52-D0652D623553}" type="pres">
      <dgm:prSet presAssocID="{92584AF5-172B-42BE-B6DA-2CD069CC3884}" presName="dummyConnPt" presStyleCnt="0"/>
      <dgm:spPr/>
      <dgm:t>
        <a:bodyPr/>
        <a:lstStyle/>
        <a:p>
          <a:endParaRPr lang="es-CR"/>
        </a:p>
      </dgm:t>
    </dgm:pt>
    <dgm:pt modelId="{C352DD9A-84D9-4B11-B8B1-9962123ECD79}" type="pres">
      <dgm:prSet presAssocID="{92584AF5-172B-42BE-B6DA-2CD069CC3884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D735D08-0917-4B44-A7E2-1930899CAA4D}" type="pres">
      <dgm:prSet presAssocID="{2D07E6D2-C9CC-47C1-8773-89DEE75D11E3}" presName="sibTrans" presStyleLbl="bgSibTrans2D1" presStyleIdx="7" presStyleCnt="13"/>
      <dgm:spPr/>
      <dgm:t>
        <a:bodyPr/>
        <a:lstStyle/>
        <a:p>
          <a:endParaRPr lang="es-CR"/>
        </a:p>
      </dgm:t>
    </dgm:pt>
    <dgm:pt modelId="{642E9742-0CB8-44A5-989A-B8977D3B0F0E}" type="pres">
      <dgm:prSet presAssocID="{4E9389F5-6D6E-4CAF-A7B4-018DCF0987FB}" presName="compNode" presStyleCnt="0"/>
      <dgm:spPr/>
      <dgm:t>
        <a:bodyPr/>
        <a:lstStyle/>
        <a:p>
          <a:endParaRPr lang="es-CR"/>
        </a:p>
      </dgm:t>
    </dgm:pt>
    <dgm:pt modelId="{7CF7E0FA-E3F3-41C0-A7FC-9B4731512C81}" type="pres">
      <dgm:prSet presAssocID="{4E9389F5-6D6E-4CAF-A7B4-018DCF0987FB}" presName="dummyConnPt" presStyleCnt="0"/>
      <dgm:spPr/>
      <dgm:t>
        <a:bodyPr/>
        <a:lstStyle/>
        <a:p>
          <a:endParaRPr lang="es-CR"/>
        </a:p>
      </dgm:t>
    </dgm:pt>
    <dgm:pt modelId="{A59FF769-CF5A-41BA-BE33-057A65A8F4BE}" type="pres">
      <dgm:prSet presAssocID="{4E9389F5-6D6E-4CAF-A7B4-018DCF0987FB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16566EC-669D-4921-A82F-7B8C5BE61CD4}" type="pres">
      <dgm:prSet presAssocID="{7AFD9E89-C913-439F-B8C0-E7F328A9A1AE}" presName="sibTrans" presStyleLbl="bgSibTrans2D1" presStyleIdx="8" presStyleCnt="13"/>
      <dgm:spPr/>
      <dgm:t>
        <a:bodyPr/>
        <a:lstStyle/>
        <a:p>
          <a:endParaRPr lang="es-CR"/>
        </a:p>
      </dgm:t>
    </dgm:pt>
    <dgm:pt modelId="{E3379C30-05E8-47F3-AE4A-ACDB846DCF23}" type="pres">
      <dgm:prSet presAssocID="{642F8B8F-B8D9-44F4-8536-0E476E9A2FDB}" presName="compNode" presStyleCnt="0"/>
      <dgm:spPr/>
      <dgm:t>
        <a:bodyPr/>
        <a:lstStyle/>
        <a:p>
          <a:endParaRPr lang="es-CR"/>
        </a:p>
      </dgm:t>
    </dgm:pt>
    <dgm:pt modelId="{8A3E24B7-04E4-4050-BFE3-FB6F5D82871B}" type="pres">
      <dgm:prSet presAssocID="{642F8B8F-B8D9-44F4-8536-0E476E9A2FDB}" presName="dummyConnPt" presStyleCnt="0"/>
      <dgm:spPr/>
      <dgm:t>
        <a:bodyPr/>
        <a:lstStyle/>
        <a:p>
          <a:endParaRPr lang="es-CR"/>
        </a:p>
      </dgm:t>
    </dgm:pt>
    <dgm:pt modelId="{CC10CD09-3C74-4964-B2F4-ECA623465B2A}" type="pres">
      <dgm:prSet presAssocID="{642F8B8F-B8D9-44F4-8536-0E476E9A2FDB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ECE1C08-C581-4D21-BF9F-94BB5377BCD2}" type="pres">
      <dgm:prSet presAssocID="{4856BBC3-73F4-4361-ABBD-6CBF42AD1C9E}" presName="sibTrans" presStyleLbl="bgSibTrans2D1" presStyleIdx="9" presStyleCnt="13"/>
      <dgm:spPr/>
      <dgm:t>
        <a:bodyPr/>
        <a:lstStyle/>
        <a:p>
          <a:endParaRPr lang="es-CR"/>
        </a:p>
      </dgm:t>
    </dgm:pt>
    <dgm:pt modelId="{7344888C-2C77-4991-B183-D19C92298B12}" type="pres">
      <dgm:prSet presAssocID="{94357A62-0E6C-44A7-9EDD-D83D9BFB8AD4}" presName="compNode" presStyleCnt="0"/>
      <dgm:spPr/>
      <dgm:t>
        <a:bodyPr/>
        <a:lstStyle/>
        <a:p>
          <a:endParaRPr lang="es-CR"/>
        </a:p>
      </dgm:t>
    </dgm:pt>
    <dgm:pt modelId="{C44724B1-548C-44BE-BAB9-06BD1DB9FA1F}" type="pres">
      <dgm:prSet presAssocID="{94357A62-0E6C-44A7-9EDD-D83D9BFB8AD4}" presName="dummyConnPt" presStyleCnt="0"/>
      <dgm:spPr/>
      <dgm:t>
        <a:bodyPr/>
        <a:lstStyle/>
        <a:p>
          <a:endParaRPr lang="es-CR"/>
        </a:p>
      </dgm:t>
    </dgm:pt>
    <dgm:pt modelId="{4ED340A2-101A-4FDA-A37A-A5397563CC2F}" type="pres">
      <dgm:prSet presAssocID="{94357A62-0E6C-44A7-9EDD-D83D9BFB8AD4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E759D10-B48C-4D13-A124-3FF0D83B38DF}" type="pres">
      <dgm:prSet presAssocID="{452C5452-F029-4BC3-831A-BD58A9077FFD}" presName="sibTrans" presStyleLbl="bgSibTrans2D1" presStyleIdx="10" presStyleCnt="13"/>
      <dgm:spPr/>
      <dgm:t>
        <a:bodyPr/>
        <a:lstStyle/>
        <a:p>
          <a:endParaRPr lang="es-CR"/>
        </a:p>
      </dgm:t>
    </dgm:pt>
    <dgm:pt modelId="{20C361F9-8BD6-4E11-8794-57D44A1E8CA1}" type="pres">
      <dgm:prSet presAssocID="{E948FEA5-F192-41DF-A477-2FFE6816188E}" presName="compNode" presStyleCnt="0"/>
      <dgm:spPr/>
      <dgm:t>
        <a:bodyPr/>
        <a:lstStyle/>
        <a:p>
          <a:endParaRPr lang="es-CR"/>
        </a:p>
      </dgm:t>
    </dgm:pt>
    <dgm:pt modelId="{792E8C78-3912-4F16-96F7-BAC935D4C1A0}" type="pres">
      <dgm:prSet presAssocID="{E948FEA5-F192-41DF-A477-2FFE6816188E}" presName="dummyConnPt" presStyleCnt="0"/>
      <dgm:spPr/>
      <dgm:t>
        <a:bodyPr/>
        <a:lstStyle/>
        <a:p>
          <a:endParaRPr lang="es-CR"/>
        </a:p>
      </dgm:t>
    </dgm:pt>
    <dgm:pt modelId="{F14DC1B5-0A0B-4511-9298-345898AC7AFF}" type="pres">
      <dgm:prSet presAssocID="{E948FEA5-F192-41DF-A477-2FFE6816188E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87896A9-8D4B-4954-A27E-089157131DFF}" type="pres">
      <dgm:prSet presAssocID="{B87BC9A9-9C40-4101-B183-5B36B387C101}" presName="sibTrans" presStyleLbl="bgSibTrans2D1" presStyleIdx="11" presStyleCnt="13"/>
      <dgm:spPr/>
      <dgm:t>
        <a:bodyPr/>
        <a:lstStyle/>
        <a:p>
          <a:endParaRPr lang="es-CR"/>
        </a:p>
      </dgm:t>
    </dgm:pt>
    <dgm:pt modelId="{A7D0C209-6C27-4F26-8B40-DEA98458A038}" type="pres">
      <dgm:prSet presAssocID="{8E990285-EF64-492C-B5FE-87EE21158F32}" presName="compNode" presStyleCnt="0"/>
      <dgm:spPr/>
      <dgm:t>
        <a:bodyPr/>
        <a:lstStyle/>
        <a:p>
          <a:endParaRPr lang="es-CR"/>
        </a:p>
      </dgm:t>
    </dgm:pt>
    <dgm:pt modelId="{712510E3-19A6-435F-8829-64AEA2E3DBE7}" type="pres">
      <dgm:prSet presAssocID="{8E990285-EF64-492C-B5FE-87EE21158F32}" presName="dummyConnPt" presStyleCnt="0"/>
      <dgm:spPr/>
      <dgm:t>
        <a:bodyPr/>
        <a:lstStyle/>
        <a:p>
          <a:endParaRPr lang="es-CR"/>
        </a:p>
      </dgm:t>
    </dgm:pt>
    <dgm:pt modelId="{5D4BF93B-7003-4E3A-9FFF-4CD2BBFE50AB}" type="pres">
      <dgm:prSet presAssocID="{8E990285-EF64-492C-B5FE-87EE21158F32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7E12658-4FD7-4477-9855-6EDE84E7DAC7}" type="pres">
      <dgm:prSet presAssocID="{4EAAB150-48FE-4491-B9B5-B2EA1C4056BE}" presName="sibTrans" presStyleLbl="bgSibTrans2D1" presStyleIdx="12" presStyleCnt="13"/>
      <dgm:spPr/>
      <dgm:t>
        <a:bodyPr/>
        <a:lstStyle/>
        <a:p>
          <a:endParaRPr lang="es-CR"/>
        </a:p>
      </dgm:t>
    </dgm:pt>
    <dgm:pt modelId="{AA273F8E-32B9-45DB-B329-BBBF22B8A4ED}" type="pres">
      <dgm:prSet presAssocID="{3C52E1A8-2D76-4122-A9C9-F5EBAB5DF73E}" presName="compNode" presStyleCnt="0"/>
      <dgm:spPr/>
      <dgm:t>
        <a:bodyPr/>
        <a:lstStyle/>
        <a:p>
          <a:endParaRPr lang="es-CR"/>
        </a:p>
      </dgm:t>
    </dgm:pt>
    <dgm:pt modelId="{89AED443-B252-470B-B69D-3EB7D861B40F}" type="pres">
      <dgm:prSet presAssocID="{3C52E1A8-2D76-4122-A9C9-F5EBAB5DF73E}" presName="dummyConnPt" presStyleCnt="0"/>
      <dgm:spPr/>
      <dgm:t>
        <a:bodyPr/>
        <a:lstStyle/>
        <a:p>
          <a:endParaRPr lang="es-CR"/>
        </a:p>
      </dgm:t>
    </dgm:pt>
    <dgm:pt modelId="{38F14DAD-5229-4256-9C5F-0AF1DB6D3900}" type="pres">
      <dgm:prSet presAssocID="{3C52E1A8-2D76-4122-A9C9-F5EBAB5DF73E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BE495A79-3988-4103-A32B-1657120C81D6}" type="presOf" srcId="{4EAAB150-48FE-4491-B9B5-B2EA1C4056BE}" destId="{77E12658-4FD7-4477-9855-6EDE84E7DAC7}" srcOrd="0" destOrd="0" presId="urn:microsoft.com/office/officeart/2005/8/layout/bProcess4"/>
    <dgm:cxn modelId="{0EB04BFB-7D0D-4E67-9F04-D06C77247A2A}" type="presOf" srcId="{9372143D-F020-4883-9D53-B4366CA6A0B6}" destId="{AFB249E0-614A-43CF-8FF6-4D850FADB7DA}" srcOrd="0" destOrd="0" presId="urn:microsoft.com/office/officeart/2005/8/layout/bProcess4"/>
    <dgm:cxn modelId="{68FE734F-06E1-46E8-BAB3-3351B8571370}" type="presOf" srcId="{EC41BCF4-03C1-4BD0-AFAD-CB5FAA85BD4D}" destId="{F5CDD926-B61B-4CE0-B864-5DFF962A2DE8}" srcOrd="0" destOrd="0" presId="urn:microsoft.com/office/officeart/2005/8/layout/bProcess4"/>
    <dgm:cxn modelId="{2DFBACE2-6C7A-46FC-AC20-732D7AD7AA15}" type="presOf" srcId="{7AFD9E89-C913-439F-B8C0-E7F328A9A1AE}" destId="{916566EC-669D-4921-A82F-7B8C5BE61CD4}" srcOrd="0" destOrd="0" presId="urn:microsoft.com/office/officeart/2005/8/layout/bProcess4"/>
    <dgm:cxn modelId="{86236164-2BCB-4813-A7DD-FB2139CFA0F2}" type="presOf" srcId="{F513561B-CE08-45C6-9445-6CEBF8B61912}" destId="{26C850A0-1CAF-4826-A394-C41F765D0CEC}" srcOrd="0" destOrd="0" presId="urn:microsoft.com/office/officeart/2005/8/layout/bProcess4"/>
    <dgm:cxn modelId="{CA2FA245-4C57-4F4C-B247-B6D80D52784C}" type="presOf" srcId="{4E9389F5-6D6E-4CAF-A7B4-018DCF0987FB}" destId="{A59FF769-CF5A-41BA-BE33-057A65A8F4BE}" srcOrd="0" destOrd="0" presId="urn:microsoft.com/office/officeart/2005/8/layout/bProcess4"/>
    <dgm:cxn modelId="{481766FE-630A-4E96-82A9-DC711BB501E1}" type="presOf" srcId="{E948FEA5-F192-41DF-A477-2FFE6816188E}" destId="{F14DC1B5-0A0B-4511-9298-345898AC7AFF}" srcOrd="0" destOrd="0" presId="urn:microsoft.com/office/officeart/2005/8/layout/bProcess4"/>
    <dgm:cxn modelId="{948090AC-F20D-4324-8C50-EFD7AE2D5832}" type="presOf" srcId="{B36B4B7C-B26A-4DB9-81A9-2CEEA4FEECCA}" destId="{D4E64659-C10B-46DC-B7B3-40757FE405B6}" srcOrd="0" destOrd="0" presId="urn:microsoft.com/office/officeart/2005/8/layout/bProcess4"/>
    <dgm:cxn modelId="{652F92A3-2314-42D3-B318-4F05A4B219FE}" srcId="{D543770D-E193-4BAC-B077-B00183173153}" destId="{4840EDF9-996B-47B6-BCA6-17A66E53118D}" srcOrd="2" destOrd="0" parTransId="{903AF13E-2ECE-4A24-8A46-DF50294396BD}" sibTransId="{F513561B-CE08-45C6-9445-6CEBF8B61912}"/>
    <dgm:cxn modelId="{AFFFB94C-4F09-4612-B2BE-10986BAF7C36}" type="presOf" srcId="{4856BBC3-73F4-4361-ABBD-6CBF42AD1C9E}" destId="{4ECE1C08-C581-4D21-BF9F-94BB5377BCD2}" srcOrd="0" destOrd="0" presId="urn:microsoft.com/office/officeart/2005/8/layout/bProcess4"/>
    <dgm:cxn modelId="{FB3AA9A1-5CC1-4550-A36C-01DC4DED1B11}" srcId="{D543770D-E193-4BAC-B077-B00183173153}" destId="{92584AF5-172B-42BE-B6DA-2CD069CC3884}" srcOrd="7" destOrd="0" parTransId="{1802D526-39E4-4A70-B15A-A97FCAB06512}" sibTransId="{2D07E6D2-C9CC-47C1-8773-89DEE75D11E3}"/>
    <dgm:cxn modelId="{95DF8B04-A04B-422A-84CD-D7044380EAFC}" srcId="{D543770D-E193-4BAC-B077-B00183173153}" destId="{EC41BCF4-03C1-4BD0-AFAD-CB5FAA85BD4D}" srcOrd="0" destOrd="0" parTransId="{A257F5E0-2AF6-42E6-A960-88931072831C}" sibTransId="{79B29CFE-FAD0-440A-84C9-39782A220FC3}"/>
    <dgm:cxn modelId="{9137BE24-11DB-4A71-90DC-AE0E32C98E16}" type="presOf" srcId="{FD15D13E-C171-4417-B909-8B16A93E3BDE}" destId="{4665C6D7-2575-49CA-9401-835F0AABC9A5}" srcOrd="0" destOrd="0" presId="urn:microsoft.com/office/officeart/2005/8/layout/bProcess4"/>
    <dgm:cxn modelId="{CF4DA716-F240-44AC-B313-14C0D2AD76A6}" type="presOf" srcId="{EA71C8E3-EBE4-4190-8618-D9F8B77835E5}" destId="{7AA7D7DD-8344-4832-A4E7-C58F46AD6D11}" srcOrd="0" destOrd="0" presId="urn:microsoft.com/office/officeart/2005/8/layout/bProcess4"/>
    <dgm:cxn modelId="{2CF2B03A-4E2E-4C64-8EBB-CBE68C2910D7}" type="presOf" srcId="{3C52E1A8-2D76-4122-A9C9-F5EBAB5DF73E}" destId="{38F14DAD-5229-4256-9C5F-0AF1DB6D3900}" srcOrd="0" destOrd="0" presId="urn:microsoft.com/office/officeart/2005/8/layout/bProcess4"/>
    <dgm:cxn modelId="{568845BF-3D0C-4CA4-8FC9-37FD732FFC3E}" type="presOf" srcId="{8477FDCB-CE75-41E6-AB09-5404F84F239B}" destId="{5CB0225D-6529-41C4-820F-03988662E227}" srcOrd="0" destOrd="0" presId="urn:microsoft.com/office/officeart/2005/8/layout/bProcess4"/>
    <dgm:cxn modelId="{68AFC155-03ED-4F27-A9F4-6AACD8E6E7AA}" type="presOf" srcId="{BE04B299-C6AB-47D1-A7C8-19B55ED6ACDE}" destId="{01115930-D14B-41D3-94C6-B205931D96A5}" srcOrd="0" destOrd="0" presId="urn:microsoft.com/office/officeart/2005/8/layout/bProcess4"/>
    <dgm:cxn modelId="{A75E6528-210A-4549-845E-C3E36A45347E}" srcId="{D543770D-E193-4BAC-B077-B00183173153}" destId="{642F8B8F-B8D9-44F4-8536-0E476E9A2FDB}" srcOrd="9" destOrd="0" parTransId="{ECAF62F9-ADBB-4EEF-812D-D74894D44440}" sibTransId="{4856BBC3-73F4-4361-ABBD-6CBF42AD1C9E}"/>
    <dgm:cxn modelId="{7191AEEF-101A-4ED4-8D8B-A844FEDD1866}" srcId="{D543770D-E193-4BAC-B077-B00183173153}" destId="{8477FDCB-CE75-41E6-AB09-5404F84F239B}" srcOrd="1" destOrd="0" parTransId="{9275FC3C-1EE2-4509-9AF7-5CFC87E8873C}" sibTransId="{35FBB48D-0D4D-408D-93BB-6E04EBCB0F0D}"/>
    <dgm:cxn modelId="{5A8A12F9-A922-43E0-B9E2-63D0E23CDC29}" srcId="{D543770D-E193-4BAC-B077-B00183173153}" destId="{3C52E1A8-2D76-4122-A9C9-F5EBAB5DF73E}" srcOrd="13" destOrd="0" parTransId="{9DE6E3C1-29D0-4D13-A099-876E425EEE96}" sibTransId="{3DC0B1E5-A529-412A-8AD6-0BC7F98058C6}"/>
    <dgm:cxn modelId="{53ABF0DA-76BD-484A-BAE4-41DFA05E2D7A}" type="presOf" srcId="{4840EDF9-996B-47B6-BCA6-17A66E53118D}" destId="{CA8E9BD8-F545-47C2-9779-8FED9E085A14}" srcOrd="0" destOrd="0" presId="urn:microsoft.com/office/officeart/2005/8/layout/bProcess4"/>
    <dgm:cxn modelId="{B6AF63BE-F99C-404C-A6D4-66A99F5E068B}" srcId="{D543770D-E193-4BAC-B077-B00183173153}" destId="{FD15D13E-C171-4417-B909-8B16A93E3BDE}" srcOrd="4" destOrd="0" parTransId="{AF2D0156-A2D1-4884-91A5-58519CBF5C21}" sibTransId="{BE04B299-C6AB-47D1-A7C8-19B55ED6ACDE}"/>
    <dgm:cxn modelId="{6BEE433D-8477-4150-B12D-5816C08B48DA}" type="presOf" srcId="{B87BC9A9-9C40-4101-B183-5B36B387C101}" destId="{387896A9-8D4B-4954-A27E-089157131DFF}" srcOrd="0" destOrd="0" presId="urn:microsoft.com/office/officeart/2005/8/layout/bProcess4"/>
    <dgm:cxn modelId="{4CEE76F7-A520-4933-937E-9FCAD6A2991A}" type="presOf" srcId="{8E990285-EF64-492C-B5FE-87EE21158F32}" destId="{5D4BF93B-7003-4E3A-9FFF-4CD2BBFE50AB}" srcOrd="0" destOrd="0" presId="urn:microsoft.com/office/officeart/2005/8/layout/bProcess4"/>
    <dgm:cxn modelId="{D7B08A2E-D323-40B2-A240-891052344782}" type="presOf" srcId="{90A11FCE-12E7-43DB-8554-973F99507F1A}" destId="{D110904B-39DE-4395-AEE1-25B3DECDD2B4}" srcOrd="0" destOrd="0" presId="urn:microsoft.com/office/officeart/2005/8/layout/bProcess4"/>
    <dgm:cxn modelId="{65D172C0-6C17-4FB4-83D6-BD5C7F04B7AD}" type="presOf" srcId="{452C5452-F029-4BC3-831A-BD58A9077FFD}" destId="{4E759D10-B48C-4D13-A124-3FF0D83B38DF}" srcOrd="0" destOrd="0" presId="urn:microsoft.com/office/officeart/2005/8/layout/bProcess4"/>
    <dgm:cxn modelId="{71FAA275-D4E5-4E2D-AF62-B62AAEA66327}" srcId="{D543770D-E193-4BAC-B077-B00183173153}" destId="{E948FEA5-F192-41DF-A477-2FFE6816188E}" srcOrd="11" destOrd="0" parTransId="{C064D6AD-5455-493F-93F0-871404AD9331}" sibTransId="{B87BC9A9-9C40-4101-B183-5B36B387C101}"/>
    <dgm:cxn modelId="{B6B53A09-D91F-4B66-82D7-7F2468D7EB5D}" type="presOf" srcId="{4C7211BC-ACBE-4FAE-9A50-48124A858D9A}" destId="{C134C656-9F9B-4CC3-B6A1-F96CB30B11DC}" srcOrd="0" destOrd="0" presId="urn:microsoft.com/office/officeart/2005/8/layout/bProcess4"/>
    <dgm:cxn modelId="{0A31334D-3025-4464-AD8A-A38918E9840B}" type="presOf" srcId="{92584AF5-172B-42BE-B6DA-2CD069CC3884}" destId="{C352DD9A-84D9-4B11-B8B1-9962123ECD79}" srcOrd="0" destOrd="0" presId="urn:microsoft.com/office/officeart/2005/8/layout/bProcess4"/>
    <dgm:cxn modelId="{BEDE5B65-8841-434B-9E85-A89AFE4D6069}" type="presOf" srcId="{D543770D-E193-4BAC-B077-B00183173153}" destId="{F203ED6A-D28D-473F-A278-6D7B86D9425C}" srcOrd="0" destOrd="0" presId="urn:microsoft.com/office/officeart/2005/8/layout/bProcess4"/>
    <dgm:cxn modelId="{9864732F-7EBB-4E1A-AEA7-4C892D1E8565}" srcId="{D543770D-E193-4BAC-B077-B00183173153}" destId="{94357A62-0E6C-44A7-9EDD-D83D9BFB8AD4}" srcOrd="10" destOrd="0" parTransId="{54D165BD-BD9D-4E3A-A1E0-1E6B396DAC66}" sibTransId="{452C5452-F029-4BC3-831A-BD58A9077FFD}"/>
    <dgm:cxn modelId="{03735F89-A778-41A6-B5D5-40A20D8E1B50}" srcId="{D543770D-E193-4BAC-B077-B00183173153}" destId="{4E9389F5-6D6E-4CAF-A7B4-018DCF0987FB}" srcOrd="8" destOrd="0" parTransId="{287F3B02-4583-47E3-961C-CD516B22D1F9}" sibTransId="{7AFD9E89-C913-439F-B8C0-E7F328A9A1AE}"/>
    <dgm:cxn modelId="{15CB4164-1D5D-4532-9131-3E14301D27DB}" srcId="{D543770D-E193-4BAC-B077-B00183173153}" destId="{8E990285-EF64-492C-B5FE-87EE21158F32}" srcOrd="12" destOrd="0" parTransId="{EA8D0DE8-9478-4968-900F-475529B693E0}" sibTransId="{4EAAB150-48FE-4491-B9B5-B2EA1C4056BE}"/>
    <dgm:cxn modelId="{8A487F14-2663-4375-A4CB-5168316F74BC}" type="presOf" srcId="{94357A62-0E6C-44A7-9EDD-D83D9BFB8AD4}" destId="{4ED340A2-101A-4FDA-A37A-A5397563CC2F}" srcOrd="0" destOrd="0" presId="urn:microsoft.com/office/officeart/2005/8/layout/bProcess4"/>
    <dgm:cxn modelId="{3DBD7994-0DF2-4EF0-B8B7-ED6180CB2EB9}" type="presOf" srcId="{35FBB48D-0D4D-408D-93BB-6E04EBCB0F0D}" destId="{89C2103C-2B6B-4411-B250-AED0CA71E634}" srcOrd="0" destOrd="0" presId="urn:microsoft.com/office/officeart/2005/8/layout/bProcess4"/>
    <dgm:cxn modelId="{053FF493-9114-4B72-A480-EFED370A8268}" type="presOf" srcId="{642F8B8F-B8D9-44F4-8536-0E476E9A2FDB}" destId="{CC10CD09-3C74-4964-B2F4-ECA623465B2A}" srcOrd="0" destOrd="0" presId="urn:microsoft.com/office/officeart/2005/8/layout/bProcess4"/>
    <dgm:cxn modelId="{73620E2E-D1E9-4DAA-9C98-D9A35A153026}" srcId="{D543770D-E193-4BAC-B077-B00183173153}" destId="{EA71C8E3-EBE4-4190-8618-D9F8B77835E5}" srcOrd="6" destOrd="0" parTransId="{A2CAE9EF-406D-4CEA-86C9-FF0EF15A10EC}" sibTransId="{B36B4B7C-B26A-4DB9-81A9-2CEEA4FEECCA}"/>
    <dgm:cxn modelId="{697C9A6A-B2FF-4056-BF42-DF15F753D8AA}" srcId="{D543770D-E193-4BAC-B077-B00183173153}" destId="{9372143D-F020-4883-9D53-B4366CA6A0B6}" srcOrd="5" destOrd="0" parTransId="{999EB63E-DB6B-4635-AA35-FFAA6F890771}" sibTransId="{90A11FCE-12E7-43DB-8554-973F99507F1A}"/>
    <dgm:cxn modelId="{466D3089-0799-44C8-8CC6-D25AC72F2911}" type="presOf" srcId="{99CB5B02-8A68-47D9-B2F4-E00ED95E8508}" destId="{34AB8FA8-F6D1-4A6E-98A0-5ACF9A348AF2}" srcOrd="0" destOrd="0" presId="urn:microsoft.com/office/officeart/2005/8/layout/bProcess4"/>
    <dgm:cxn modelId="{B872719F-A5E8-4CD2-8B10-445566BEBDAB}" srcId="{D543770D-E193-4BAC-B077-B00183173153}" destId="{99CB5B02-8A68-47D9-B2F4-E00ED95E8508}" srcOrd="3" destOrd="0" parTransId="{B8322C02-B497-4071-8BFE-EE49D80C284B}" sibTransId="{4C7211BC-ACBE-4FAE-9A50-48124A858D9A}"/>
    <dgm:cxn modelId="{E18AA3FE-F159-46EA-B21C-602CBCBB5699}" type="presOf" srcId="{2D07E6D2-C9CC-47C1-8773-89DEE75D11E3}" destId="{3D735D08-0917-4B44-A7E2-1930899CAA4D}" srcOrd="0" destOrd="0" presId="urn:microsoft.com/office/officeart/2005/8/layout/bProcess4"/>
    <dgm:cxn modelId="{56BD446F-CB0F-4AD6-80CE-6CDD9F25A0DC}" type="presOf" srcId="{79B29CFE-FAD0-440A-84C9-39782A220FC3}" destId="{3C250953-9979-468B-86C0-E0F735DF5E82}" srcOrd="0" destOrd="0" presId="urn:microsoft.com/office/officeart/2005/8/layout/bProcess4"/>
    <dgm:cxn modelId="{1D6D7104-2370-43E0-B284-F3704D49FA45}" type="presParOf" srcId="{F203ED6A-D28D-473F-A278-6D7B86D9425C}" destId="{EBB0B5D0-848E-4FF3-A991-B8386FF79782}" srcOrd="0" destOrd="0" presId="urn:microsoft.com/office/officeart/2005/8/layout/bProcess4"/>
    <dgm:cxn modelId="{D9F6EFC1-B8F0-450A-B479-2716B588F1B2}" type="presParOf" srcId="{EBB0B5D0-848E-4FF3-A991-B8386FF79782}" destId="{A67AB5BA-25D5-44B3-91E8-9B3735610EC4}" srcOrd="0" destOrd="0" presId="urn:microsoft.com/office/officeart/2005/8/layout/bProcess4"/>
    <dgm:cxn modelId="{70BAD0D7-B78F-47F3-9957-C00E3FF56461}" type="presParOf" srcId="{EBB0B5D0-848E-4FF3-A991-B8386FF79782}" destId="{F5CDD926-B61B-4CE0-B864-5DFF962A2DE8}" srcOrd="1" destOrd="0" presId="urn:microsoft.com/office/officeart/2005/8/layout/bProcess4"/>
    <dgm:cxn modelId="{CACCD36F-5787-4382-B218-81E1D4CB95B8}" type="presParOf" srcId="{F203ED6A-D28D-473F-A278-6D7B86D9425C}" destId="{3C250953-9979-468B-86C0-E0F735DF5E82}" srcOrd="1" destOrd="0" presId="urn:microsoft.com/office/officeart/2005/8/layout/bProcess4"/>
    <dgm:cxn modelId="{4AA2FC27-FE07-4C41-9072-704EC528552A}" type="presParOf" srcId="{F203ED6A-D28D-473F-A278-6D7B86D9425C}" destId="{9406D8E2-BAF1-409B-AC00-181A00184B44}" srcOrd="2" destOrd="0" presId="urn:microsoft.com/office/officeart/2005/8/layout/bProcess4"/>
    <dgm:cxn modelId="{1DB3003E-37A4-47F5-84E0-8A83E54E565F}" type="presParOf" srcId="{9406D8E2-BAF1-409B-AC00-181A00184B44}" destId="{3F4A4279-F61D-4EAB-BE8B-6A03E5778708}" srcOrd="0" destOrd="0" presId="urn:microsoft.com/office/officeart/2005/8/layout/bProcess4"/>
    <dgm:cxn modelId="{2DC02986-A5DC-4688-9DE6-BB05DD5F6A09}" type="presParOf" srcId="{9406D8E2-BAF1-409B-AC00-181A00184B44}" destId="{5CB0225D-6529-41C4-820F-03988662E227}" srcOrd="1" destOrd="0" presId="urn:microsoft.com/office/officeart/2005/8/layout/bProcess4"/>
    <dgm:cxn modelId="{985FED00-CAE2-492B-8251-620BFF55E58B}" type="presParOf" srcId="{F203ED6A-D28D-473F-A278-6D7B86D9425C}" destId="{89C2103C-2B6B-4411-B250-AED0CA71E634}" srcOrd="3" destOrd="0" presId="urn:microsoft.com/office/officeart/2005/8/layout/bProcess4"/>
    <dgm:cxn modelId="{EBD12673-8D55-44D3-A608-08D999B5ABC4}" type="presParOf" srcId="{F203ED6A-D28D-473F-A278-6D7B86D9425C}" destId="{87E286F2-C625-47FD-A34B-0CAE10B7E36D}" srcOrd="4" destOrd="0" presId="urn:microsoft.com/office/officeart/2005/8/layout/bProcess4"/>
    <dgm:cxn modelId="{1DCCBA60-78FE-48D1-AE1C-249564228BA6}" type="presParOf" srcId="{87E286F2-C625-47FD-A34B-0CAE10B7E36D}" destId="{7183B704-0F23-43B3-BC53-18DF583D9551}" srcOrd="0" destOrd="0" presId="urn:microsoft.com/office/officeart/2005/8/layout/bProcess4"/>
    <dgm:cxn modelId="{2C5C2599-95CF-44D9-AFBC-F6368280959A}" type="presParOf" srcId="{87E286F2-C625-47FD-A34B-0CAE10B7E36D}" destId="{CA8E9BD8-F545-47C2-9779-8FED9E085A14}" srcOrd="1" destOrd="0" presId="urn:microsoft.com/office/officeart/2005/8/layout/bProcess4"/>
    <dgm:cxn modelId="{3C2ACE29-6E5C-4FCF-9A0F-0F0AE670E42B}" type="presParOf" srcId="{F203ED6A-D28D-473F-A278-6D7B86D9425C}" destId="{26C850A0-1CAF-4826-A394-C41F765D0CEC}" srcOrd="5" destOrd="0" presId="urn:microsoft.com/office/officeart/2005/8/layout/bProcess4"/>
    <dgm:cxn modelId="{6C7FA679-B958-43CA-A8F3-602BF1401E99}" type="presParOf" srcId="{F203ED6A-D28D-473F-A278-6D7B86D9425C}" destId="{2B075D53-49B9-4DD8-BD36-3DF6EFD806C5}" srcOrd="6" destOrd="0" presId="urn:microsoft.com/office/officeart/2005/8/layout/bProcess4"/>
    <dgm:cxn modelId="{FC4B98EA-7EFB-4894-873A-46ABAB4D2DA6}" type="presParOf" srcId="{2B075D53-49B9-4DD8-BD36-3DF6EFD806C5}" destId="{FE4E1437-63DB-456E-B137-4A0019C2A648}" srcOrd="0" destOrd="0" presId="urn:microsoft.com/office/officeart/2005/8/layout/bProcess4"/>
    <dgm:cxn modelId="{BCABAB41-65AA-43E6-9C4A-31D8624FF084}" type="presParOf" srcId="{2B075D53-49B9-4DD8-BD36-3DF6EFD806C5}" destId="{34AB8FA8-F6D1-4A6E-98A0-5ACF9A348AF2}" srcOrd="1" destOrd="0" presId="urn:microsoft.com/office/officeart/2005/8/layout/bProcess4"/>
    <dgm:cxn modelId="{DC386DA4-3C85-4519-A56D-AAD1E1D49321}" type="presParOf" srcId="{F203ED6A-D28D-473F-A278-6D7B86D9425C}" destId="{C134C656-9F9B-4CC3-B6A1-F96CB30B11DC}" srcOrd="7" destOrd="0" presId="urn:microsoft.com/office/officeart/2005/8/layout/bProcess4"/>
    <dgm:cxn modelId="{B436B306-4F2E-4AA6-B039-FD19FD618087}" type="presParOf" srcId="{F203ED6A-D28D-473F-A278-6D7B86D9425C}" destId="{0A1E94CD-7796-480E-AEEC-33C1B7AF7F3A}" srcOrd="8" destOrd="0" presId="urn:microsoft.com/office/officeart/2005/8/layout/bProcess4"/>
    <dgm:cxn modelId="{39A1DDCF-EF16-488F-BE86-03DD216A4D79}" type="presParOf" srcId="{0A1E94CD-7796-480E-AEEC-33C1B7AF7F3A}" destId="{59AD8EB6-93D7-43E9-824B-610D042D5AE7}" srcOrd="0" destOrd="0" presId="urn:microsoft.com/office/officeart/2005/8/layout/bProcess4"/>
    <dgm:cxn modelId="{46E0655D-2CD4-4249-B31A-8AA6559B19C3}" type="presParOf" srcId="{0A1E94CD-7796-480E-AEEC-33C1B7AF7F3A}" destId="{4665C6D7-2575-49CA-9401-835F0AABC9A5}" srcOrd="1" destOrd="0" presId="urn:microsoft.com/office/officeart/2005/8/layout/bProcess4"/>
    <dgm:cxn modelId="{59E39F49-3507-4CDA-BCDE-24054492A498}" type="presParOf" srcId="{F203ED6A-D28D-473F-A278-6D7B86D9425C}" destId="{01115930-D14B-41D3-94C6-B205931D96A5}" srcOrd="9" destOrd="0" presId="urn:microsoft.com/office/officeart/2005/8/layout/bProcess4"/>
    <dgm:cxn modelId="{B286511E-3453-4CFF-A4F9-B7A998FD1156}" type="presParOf" srcId="{F203ED6A-D28D-473F-A278-6D7B86D9425C}" destId="{DFC9F8A8-7EFF-4991-A841-C2E9F1D147D9}" srcOrd="10" destOrd="0" presId="urn:microsoft.com/office/officeart/2005/8/layout/bProcess4"/>
    <dgm:cxn modelId="{3849FC22-1F8E-4C09-8C6D-66B879C38397}" type="presParOf" srcId="{DFC9F8A8-7EFF-4991-A841-C2E9F1D147D9}" destId="{F5BA5447-A295-4704-BFCC-3BEEB9AB2492}" srcOrd="0" destOrd="0" presId="urn:microsoft.com/office/officeart/2005/8/layout/bProcess4"/>
    <dgm:cxn modelId="{01E0B9A7-686C-4C16-8F6F-CD4EA6ADA654}" type="presParOf" srcId="{DFC9F8A8-7EFF-4991-A841-C2E9F1D147D9}" destId="{AFB249E0-614A-43CF-8FF6-4D850FADB7DA}" srcOrd="1" destOrd="0" presId="urn:microsoft.com/office/officeart/2005/8/layout/bProcess4"/>
    <dgm:cxn modelId="{1806FB96-4DC0-434A-BB70-B2BA57D12809}" type="presParOf" srcId="{F203ED6A-D28D-473F-A278-6D7B86D9425C}" destId="{D110904B-39DE-4395-AEE1-25B3DECDD2B4}" srcOrd="11" destOrd="0" presId="urn:microsoft.com/office/officeart/2005/8/layout/bProcess4"/>
    <dgm:cxn modelId="{332C8DD8-D097-4579-8B5B-55BEC1A7EA1E}" type="presParOf" srcId="{F203ED6A-D28D-473F-A278-6D7B86D9425C}" destId="{0D25A16E-D17C-4092-97BD-B1B5EAA408B1}" srcOrd="12" destOrd="0" presId="urn:microsoft.com/office/officeart/2005/8/layout/bProcess4"/>
    <dgm:cxn modelId="{CC7B1784-9F48-4858-878B-0E0BEE157E60}" type="presParOf" srcId="{0D25A16E-D17C-4092-97BD-B1B5EAA408B1}" destId="{A1C564EC-85AE-4343-8141-3FD57B507A2B}" srcOrd="0" destOrd="0" presId="urn:microsoft.com/office/officeart/2005/8/layout/bProcess4"/>
    <dgm:cxn modelId="{6BC91798-3F2B-49E7-8030-89F9CD4A7188}" type="presParOf" srcId="{0D25A16E-D17C-4092-97BD-B1B5EAA408B1}" destId="{7AA7D7DD-8344-4832-A4E7-C58F46AD6D11}" srcOrd="1" destOrd="0" presId="urn:microsoft.com/office/officeart/2005/8/layout/bProcess4"/>
    <dgm:cxn modelId="{8B851FCD-5F90-4A90-8D4F-27973A192364}" type="presParOf" srcId="{F203ED6A-D28D-473F-A278-6D7B86D9425C}" destId="{D4E64659-C10B-46DC-B7B3-40757FE405B6}" srcOrd="13" destOrd="0" presId="urn:microsoft.com/office/officeart/2005/8/layout/bProcess4"/>
    <dgm:cxn modelId="{E61BA58F-565D-4EA6-8580-28C1C8F5E903}" type="presParOf" srcId="{F203ED6A-D28D-473F-A278-6D7B86D9425C}" destId="{7E4D10FA-7054-4345-A142-6F5CB2F65AEA}" srcOrd="14" destOrd="0" presId="urn:microsoft.com/office/officeart/2005/8/layout/bProcess4"/>
    <dgm:cxn modelId="{AB1C35FB-3A92-4C56-BF14-43C5A5DF3FB2}" type="presParOf" srcId="{7E4D10FA-7054-4345-A142-6F5CB2F65AEA}" destId="{A6704A1D-34C6-407B-9C52-D0652D623553}" srcOrd="0" destOrd="0" presId="urn:microsoft.com/office/officeart/2005/8/layout/bProcess4"/>
    <dgm:cxn modelId="{F4FFE916-8F6B-4AE8-97DA-ACAE10CB1E77}" type="presParOf" srcId="{7E4D10FA-7054-4345-A142-6F5CB2F65AEA}" destId="{C352DD9A-84D9-4B11-B8B1-9962123ECD79}" srcOrd="1" destOrd="0" presId="urn:microsoft.com/office/officeart/2005/8/layout/bProcess4"/>
    <dgm:cxn modelId="{708D5187-C134-4879-93C8-EF398782AEAB}" type="presParOf" srcId="{F203ED6A-D28D-473F-A278-6D7B86D9425C}" destId="{3D735D08-0917-4B44-A7E2-1930899CAA4D}" srcOrd="15" destOrd="0" presId="urn:microsoft.com/office/officeart/2005/8/layout/bProcess4"/>
    <dgm:cxn modelId="{4AE90B66-FD82-4A47-83DF-9D5D81B076D5}" type="presParOf" srcId="{F203ED6A-D28D-473F-A278-6D7B86D9425C}" destId="{642E9742-0CB8-44A5-989A-B8977D3B0F0E}" srcOrd="16" destOrd="0" presId="urn:microsoft.com/office/officeart/2005/8/layout/bProcess4"/>
    <dgm:cxn modelId="{42A16991-D023-49C5-928E-3BD45869D0A2}" type="presParOf" srcId="{642E9742-0CB8-44A5-989A-B8977D3B0F0E}" destId="{7CF7E0FA-E3F3-41C0-A7FC-9B4731512C81}" srcOrd="0" destOrd="0" presId="urn:microsoft.com/office/officeart/2005/8/layout/bProcess4"/>
    <dgm:cxn modelId="{2EFCF3D3-10E8-4C5C-B4CE-BF6CF03FF2E2}" type="presParOf" srcId="{642E9742-0CB8-44A5-989A-B8977D3B0F0E}" destId="{A59FF769-CF5A-41BA-BE33-057A65A8F4BE}" srcOrd="1" destOrd="0" presId="urn:microsoft.com/office/officeart/2005/8/layout/bProcess4"/>
    <dgm:cxn modelId="{EA579B2A-8127-4183-BA3E-7FFE9A24C4EC}" type="presParOf" srcId="{F203ED6A-D28D-473F-A278-6D7B86D9425C}" destId="{916566EC-669D-4921-A82F-7B8C5BE61CD4}" srcOrd="17" destOrd="0" presId="urn:microsoft.com/office/officeart/2005/8/layout/bProcess4"/>
    <dgm:cxn modelId="{B19BB039-62E2-4538-B113-785D3BEE510D}" type="presParOf" srcId="{F203ED6A-D28D-473F-A278-6D7B86D9425C}" destId="{E3379C30-05E8-47F3-AE4A-ACDB846DCF23}" srcOrd="18" destOrd="0" presId="urn:microsoft.com/office/officeart/2005/8/layout/bProcess4"/>
    <dgm:cxn modelId="{5A977094-7261-456D-85A6-7610AED1EFB3}" type="presParOf" srcId="{E3379C30-05E8-47F3-AE4A-ACDB846DCF23}" destId="{8A3E24B7-04E4-4050-BFE3-FB6F5D82871B}" srcOrd="0" destOrd="0" presId="urn:microsoft.com/office/officeart/2005/8/layout/bProcess4"/>
    <dgm:cxn modelId="{9A60D68F-1879-4BF8-B11A-F7622E7296DE}" type="presParOf" srcId="{E3379C30-05E8-47F3-AE4A-ACDB846DCF23}" destId="{CC10CD09-3C74-4964-B2F4-ECA623465B2A}" srcOrd="1" destOrd="0" presId="urn:microsoft.com/office/officeart/2005/8/layout/bProcess4"/>
    <dgm:cxn modelId="{1540867C-CDD6-4067-9C55-44B4EE96B926}" type="presParOf" srcId="{F203ED6A-D28D-473F-A278-6D7B86D9425C}" destId="{4ECE1C08-C581-4D21-BF9F-94BB5377BCD2}" srcOrd="19" destOrd="0" presId="urn:microsoft.com/office/officeart/2005/8/layout/bProcess4"/>
    <dgm:cxn modelId="{9E50CFB9-721D-40F0-BF79-82F13E8A9139}" type="presParOf" srcId="{F203ED6A-D28D-473F-A278-6D7B86D9425C}" destId="{7344888C-2C77-4991-B183-D19C92298B12}" srcOrd="20" destOrd="0" presId="urn:microsoft.com/office/officeart/2005/8/layout/bProcess4"/>
    <dgm:cxn modelId="{D9A1DAAA-0210-4333-937A-AEF800669039}" type="presParOf" srcId="{7344888C-2C77-4991-B183-D19C92298B12}" destId="{C44724B1-548C-44BE-BAB9-06BD1DB9FA1F}" srcOrd="0" destOrd="0" presId="urn:microsoft.com/office/officeart/2005/8/layout/bProcess4"/>
    <dgm:cxn modelId="{C893CE0E-D278-4BA9-89AA-E74838D06631}" type="presParOf" srcId="{7344888C-2C77-4991-B183-D19C92298B12}" destId="{4ED340A2-101A-4FDA-A37A-A5397563CC2F}" srcOrd="1" destOrd="0" presId="urn:microsoft.com/office/officeart/2005/8/layout/bProcess4"/>
    <dgm:cxn modelId="{6B349A35-6924-4DD0-9237-705D0FDED6C8}" type="presParOf" srcId="{F203ED6A-D28D-473F-A278-6D7B86D9425C}" destId="{4E759D10-B48C-4D13-A124-3FF0D83B38DF}" srcOrd="21" destOrd="0" presId="urn:microsoft.com/office/officeart/2005/8/layout/bProcess4"/>
    <dgm:cxn modelId="{54A982DB-12A0-4815-A6B3-363797E8C02C}" type="presParOf" srcId="{F203ED6A-D28D-473F-A278-6D7B86D9425C}" destId="{20C361F9-8BD6-4E11-8794-57D44A1E8CA1}" srcOrd="22" destOrd="0" presId="urn:microsoft.com/office/officeart/2005/8/layout/bProcess4"/>
    <dgm:cxn modelId="{E6A3B5D5-9D34-467D-9D33-2A8E4398D0DD}" type="presParOf" srcId="{20C361F9-8BD6-4E11-8794-57D44A1E8CA1}" destId="{792E8C78-3912-4F16-96F7-BAC935D4C1A0}" srcOrd="0" destOrd="0" presId="urn:microsoft.com/office/officeart/2005/8/layout/bProcess4"/>
    <dgm:cxn modelId="{63847425-B823-4FF9-8C18-DE0EACEA35BC}" type="presParOf" srcId="{20C361F9-8BD6-4E11-8794-57D44A1E8CA1}" destId="{F14DC1B5-0A0B-4511-9298-345898AC7AFF}" srcOrd="1" destOrd="0" presId="urn:microsoft.com/office/officeart/2005/8/layout/bProcess4"/>
    <dgm:cxn modelId="{E11A18B6-ADC7-41C9-B88F-684120F795E0}" type="presParOf" srcId="{F203ED6A-D28D-473F-A278-6D7B86D9425C}" destId="{387896A9-8D4B-4954-A27E-089157131DFF}" srcOrd="23" destOrd="0" presId="urn:microsoft.com/office/officeart/2005/8/layout/bProcess4"/>
    <dgm:cxn modelId="{3AC918BB-2D6E-48A8-ACAF-22F12FBFFEDD}" type="presParOf" srcId="{F203ED6A-D28D-473F-A278-6D7B86D9425C}" destId="{A7D0C209-6C27-4F26-8B40-DEA98458A038}" srcOrd="24" destOrd="0" presId="urn:microsoft.com/office/officeart/2005/8/layout/bProcess4"/>
    <dgm:cxn modelId="{B9738E67-ED54-458D-9173-BAD34E28EAB1}" type="presParOf" srcId="{A7D0C209-6C27-4F26-8B40-DEA98458A038}" destId="{712510E3-19A6-435F-8829-64AEA2E3DBE7}" srcOrd="0" destOrd="0" presId="urn:microsoft.com/office/officeart/2005/8/layout/bProcess4"/>
    <dgm:cxn modelId="{18506E8E-4D35-4BC3-A251-09DDC5866412}" type="presParOf" srcId="{A7D0C209-6C27-4F26-8B40-DEA98458A038}" destId="{5D4BF93B-7003-4E3A-9FFF-4CD2BBFE50AB}" srcOrd="1" destOrd="0" presId="urn:microsoft.com/office/officeart/2005/8/layout/bProcess4"/>
    <dgm:cxn modelId="{C9CDD3F9-3697-4283-A2AD-6C459A34F509}" type="presParOf" srcId="{F203ED6A-D28D-473F-A278-6D7B86D9425C}" destId="{77E12658-4FD7-4477-9855-6EDE84E7DAC7}" srcOrd="25" destOrd="0" presId="urn:microsoft.com/office/officeart/2005/8/layout/bProcess4"/>
    <dgm:cxn modelId="{3EFB1181-AAC3-4CC2-95B0-2EDCD47DE168}" type="presParOf" srcId="{F203ED6A-D28D-473F-A278-6D7B86D9425C}" destId="{AA273F8E-32B9-45DB-B329-BBBF22B8A4ED}" srcOrd="26" destOrd="0" presId="urn:microsoft.com/office/officeart/2005/8/layout/bProcess4"/>
    <dgm:cxn modelId="{2D361790-0BC4-4CEB-B124-3BBCBE5AF130}" type="presParOf" srcId="{AA273F8E-32B9-45DB-B329-BBBF22B8A4ED}" destId="{89AED443-B252-470B-B69D-3EB7D861B40F}" srcOrd="0" destOrd="0" presId="urn:microsoft.com/office/officeart/2005/8/layout/bProcess4"/>
    <dgm:cxn modelId="{E45C5CAD-F316-457F-AC9C-F4770DA43D6A}" type="presParOf" srcId="{AA273F8E-32B9-45DB-B329-BBBF22B8A4ED}" destId="{38F14DAD-5229-4256-9C5F-0AF1DB6D390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775AB-1AA5-4F1A-AA88-F637D1F0328D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DDE019B9-B187-42E8-BB14-A3B37237F207}">
      <dgm:prSet phldrT="[Texto]" custT="1"/>
      <dgm:spPr/>
      <dgm:t>
        <a:bodyPr/>
        <a:lstStyle/>
        <a:p>
          <a:r>
            <a:rPr lang="es-CR" sz="2400" b="1" smtClean="0"/>
            <a:t>Plaguicidas</a:t>
          </a:r>
          <a:endParaRPr lang="es-CR" sz="2400" b="1" dirty="0"/>
        </a:p>
      </dgm:t>
    </dgm:pt>
    <dgm:pt modelId="{579A411A-AFA7-40C3-9D64-14A7F1604A51}" type="parTrans" cxnId="{62C9DA4B-17DE-4D01-9637-3A011323EDD8}">
      <dgm:prSet/>
      <dgm:spPr/>
      <dgm:t>
        <a:bodyPr/>
        <a:lstStyle/>
        <a:p>
          <a:endParaRPr lang="es-CR" sz="2000"/>
        </a:p>
      </dgm:t>
    </dgm:pt>
    <dgm:pt modelId="{EC69F529-E054-472C-99CE-C9A6962A6E84}" type="sibTrans" cxnId="{62C9DA4B-17DE-4D01-9637-3A011323EDD8}">
      <dgm:prSet/>
      <dgm:spPr/>
      <dgm:t>
        <a:bodyPr/>
        <a:lstStyle/>
        <a:p>
          <a:endParaRPr lang="es-CR" sz="2000"/>
        </a:p>
      </dgm:t>
    </dgm:pt>
    <dgm:pt modelId="{6AA786D2-EA3E-46D1-B83A-8971B36E681C}">
      <dgm:prSet phldrT="[Texto]" custT="1"/>
      <dgm:spPr/>
      <dgm:t>
        <a:bodyPr/>
        <a:lstStyle/>
        <a:p>
          <a:r>
            <a:rPr lang="es-CR" sz="2000" smtClean="0"/>
            <a:t>Glifosato</a:t>
          </a:r>
          <a:endParaRPr lang="es-CR" sz="2000" dirty="0"/>
        </a:p>
      </dgm:t>
    </dgm:pt>
    <dgm:pt modelId="{26A022CF-E7E3-4A56-8136-9479CDF875ED}" type="parTrans" cxnId="{9E34CE2F-5D56-4B1B-A9A7-F125BA509CF2}">
      <dgm:prSet/>
      <dgm:spPr/>
      <dgm:t>
        <a:bodyPr/>
        <a:lstStyle/>
        <a:p>
          <a:endParaRPr lang="es-CR" sz="2000"/>
        </a:p>
      </dgm:t>
    </dgm:pt>
    <dgm:pt modelId="{BEFD7969-1A9E-4054-BB2F-CDD7BFB8DFEB}" type="sibTrans" cxnId="{9E34CE2F-5D56-4B1B-A9A7-F125BA509CF2}">
      <dgm:prSet/>
      <dgm:spPr/>
      <dgm:t>
        <a:bodyPr/>
        <a:lstStyle/>
        <a:p>
          <a:endParaRPr lang="es-CR" sz="2000"/>
        </a:p>
      </dgm:t>
    </dgm:pt>
    <dgm:pt modelId="{8CD5DEFE-BDF4-4A2D-BCCC-74C4E8918360}">
      <dgm:prSet phldrT="[Texto]" custT="1"/>
      <dgm:spPr/>
      <dgm:t>
        <a:bodyPr/>
        <a:lstStyle/>
        <a:p>
          <a:r>
            <a:rPr lang="es-CR" sz="2400" b="1" smtClean="0"/>
            <a:t>Fertilizantes </a:t>
          </a:r>
          <a:endParaRPr lang="es-CR" sz="2400" b="1" dirty="0"/>
        </a:p>
      </dgm:t>
    </dgm:pt>
    <dgm:pt modelId="{6E79F4E0-5DE4-45B7-86AC-A518BCEB3AA6}" type="parTrans" cxnId="{9A27298E-6904-4873-B474-BD1E61454E36}">
      <dgm:prSet/>
      <dgm:spPr/>
      <dgm:t>
        <a:bodyPr/>
        <a:lstStyle/>
        <a:p>
          <a:endParaRPr lang="es-CR" sz="2000"/>
        </a:p>
      </dgm:t>
    </dgm:pt>
    <dgm:pt modelId="{07DB44C2-3588-458D-A128-CBFB17001948}" type="sibTrans" cxnId="{9A27298E-6904-4873-B474-BD1E61454E36}">
      <dgm:prSet/>
      <dgm:spPr/>
      <dgm:t>
        <a:bodyPr/>
        <a:lstStyle/>
        <a:p>
          <a:endParaRPr lang="es-CR" sz="2000"/>
        </a:p>
      </dgm:t>
    </dgm:pt>
    <dgm:pt modelId="{3A67F2A6-7FBF-4317-8C48-72CC8413D9EB}">
      <dgm:prSet phldrT="[Texto]" custT="1"/>
      <dgm:spPr/>
      <dgm:t>
        <a:bodyPr/>
        <a:lstStyle/>
        <a:p>
          <a:r>
            <a:rPr lang="es-CR" sz="2000" smtClean="0"/>
            <a:t>Urea (46%)</a:t>
          </a:r>
          <a:endParaRPr lang="es-CR" sz="2000" dirty="0" smtClean="0"/>
        </a:p>
      </dgm:t>
    </dgm:pt>
    <dgm:pt modelId="{8931F653-6020-4AD4-A760-11F9B76C8791}" type="parTrans" cxnId="{DD35A344-D1BC-41CD-AA0B-8BE4BE875E35}">
      <dgm:prSet/>
      <dgm:spPr/>
      <dgm:t>
        <a:bodyPr/>
        <a:lstStyle/>
        <a:p>
          <a:endParaRPr lang="es-CR" sz="2000"/>
        </a:p>
      </dgm:t>
    </dgm:pt>
    <dgm:pt modelId="{14F50E00-79F0-4290-8528-07A43C36C3B5}" type="sibTrans" cxnId="{DD35A344-D1BC-41CD-AA0B-8BE4BE875E35}">
      <dgm:prSet/>
      <dgm:spPr/>
      <dgm:t>
        <a:bodyPr/>
        <a:lstStyle/>
        <a:p>
          <a:endParaRPr lang="es-CR" sz="2000"/>
        </a:p>
      </dgm:t>
    </dgm:pt>
    <dgm:pt modelId="{4886FEF9-F877-4C92-B1D2-B3DFF4ACB3EB}">
      <dgm:prSet phldrT="[Texto]" custT="1"/>
      <dgm:spPr/>
      <dgm:t>
        <a:bodyPr/>
        <a:lstStyle/>
        <a:p>
          <a:r>
            <a:rPr lang="es-CR" sz="2000" smtClean="0"/>
            <a:t>NPK (10-30-10)</a:t>
          </a:r>
          <a:endParaRPr lang="es-CR" sz="2000" dirty="0"/>
        </a:p>
      </dgm:t>
    </dgm:pt>
    <dgm:pt modelId="{194C6F3A-9C74-40B2-8ABA-5FFACBC56B48}" type="parTrans" cxnId="{41D358B4-535C-4FDE-A757-6CB2CB4269B0}">
      <dgm:prSet/>
      <dgm:spPr/>
      <dgm:t>
        <a:bodyPr/>
        <a:lstStyle/>
        <a:p>
          <a:endParaRPr lang="es-CR" sz="2000"/>
        </a:p>
      </dgm:t>
    </dgm:pt>
    <dgm:pt modelId="{1F4B7C8B-8FEC-4456-99D4-616097235A7A}" type="sibTrans" cxnId="{41D358B4-535C-4FDE-A757-6CB2CB4269B0}">
      <dgm:prSet/>
      <dgm:spPr/>
      <dgm:t>
        <a:bodyPr/>
        <a:lstStyle/>
        <a:p>
          <a:endParaRPr lang="es-CR" sz="2000"/>
        </a:p>
      </dgm:t>
    </dgm:pt>
    <dgm:pt modelId="{F8D7FFF5-9148-4557-90A7-85374909AFBE}">
      <dgm:prSet phldrT="[Texto]" custT="1"/>
      <dgm:spPr/>
      <dgm:t>
        <a:bodyPr/>
        <a:lstStyle/>
        <a:p>
          <a:r>
            <a:rPr lang="es-CR" sz="2000" smtClean="0"/>
            <a:t>2,4 D</a:t>
          </a:r>
          <a:endParaRPr lang="es-CR" sz="2000" dirty="0"/>
        </a:p>
      </dgm:t>
    </dgm:pt>
    <dgm:pt modelId="{291C26C8-AE82-42B7-8A73-D29CF96C8B33}" type="parTrans" cxnId="{068C9947-8228-4D93-82A8-29F77FA71274}">
      <dgm:prSet/>
      <dgm:spPr/>
      <dgm:t>
        <a:bodyPr/>
        <a:lstStyle/>
        <a:p>
          <a:endParaRPr lang="es-CR" sz="2000"/>
        </a:p>
      </dgm:t>
    </dgm:pt>
    <dgm:pt modelId="{1A43320F-63A4-4DFA-8D14-3474BEB67DFF}" type="sibTrans" cxnId="{068C9947-8228-4D93-82A8-29F77FA71274}">
      <dgm:prSet/>
      <dgm:spPr/>
      <dgm:t>
        <a:bodyPr/>
        <a:lstStyle/>
        <a:p>
          <a:endParaRPr lang="es-CR" sz="2000"/>
        </a:p>
      </dgm:t>
    </dgm:pt>
    <dgm:pt modelId="{7D419349-0242-4C96-B00D-1B51C7FA6930}">
      <dgm:prSet phldrT="[Texto]" custT="1"/>
      <dgm:spPr/>
      <dgm:t>
        <a:bodyPr/>
        <a:lstStyle/>
        <a:p>
          <a:r>
            <a:rPr lang="es-CR" sz="2000" smtClean="0"/>
            <a:t>Paraquat</a:t>
          </a:r>
          <a:endParaRPr lang="es-CR" sz="2000" dirty="0"/>
        </a:p>
      </dgm:t>
    </dgm:pt>
    <dgm:pt modelId="{1BA03369-6075-4541-90FF-14CDE1D96DFD}" type="parTrans" cxnId="{147D75A5-654A-4D5A-905A-CEB905792532}">
      <dgm:prSet/>
      <dgm:spPr/>
      <dgm:t>
        <a:bodyPr/>
        <a:lstStyle/>
        <a:p>
          <a:endParaRPr lang="es-CR" sz="2000"/>
        </a:p>
      </dgm:t>
    </dgm:pt>
    <dgm:pt modelId="{2F74390A-57EB-4CA5-89D6-833D9FC69247}" type="sibTrans" cxnId="{147D75A5-654A-4D5A-905A-CEB905792532}">
      <dgm:prSet/>
      <dgm:spPr/>
      <dgm:t>
        <a:bodyPr/>
        <a:lstStyle/>
        <a:p>
          <a:endParaRPr lang="es-CR" sz="2000"/>
        </a:p>
      </dgm:t>
    </dgm:pt>
    <dgm:pt modelId="{FA74AA6B-072A-4637-8DB0-869CF6394040}">
      <dgm:prSet phldrT="[Texto]" custT="1"/>
      <dgm:spPr/>
      <dgm:t>
        <a:bodyPr/>
        <a:lstStyle/>
        <a:p>
          <a:r>
            <a:rPr lang="es-CR" sz="2000" smtClean="0"/>
            <a:t>Diazinom</a:t>
          </a:r>
          <a:endParaRPr lang="es-CR" sz="2000" dirty="0"/>
        </a:p>
      </dgm:t>
    </dgm:pt>
    <dgm:pt modelId="{B69C8D34-6514-40D4-895D-EAA0D13A830F}" type="parTrans" cxnId="{8DA6ED49-5B8A-4A81-AAE8-578839838D11}">
      <dgm:prSet/>
      <dgm:spPr/>
      <dgm:t>
        <a:bodyPr/>
        <a:lstStyle/>
        <a:p>
          <a:endParaRPr lang="es-CR" sz="2000"/>
        </a:p>
      </dgm:t>
    </dgm:pt>
    <dgm:pt modelId="{51B04426-F0AC-4555-8E81-B5A0AFDEE90A}" type="sibTrans" cxnId="{8DA6ED49-5B8A-4A81-AAE8-578839838D11}">
      <dgm:prSet/>
      <dgm:spPr/>
      <dgm:t>
        <a:bodyPr/>
        <a:lstStyle/>
        <a:p>
          <a:endParaRPr lang="es-CR" sz="2000"/>
        </a:p>
      </dgm:t>
    </dgm:pt>
    <dgm:pt modelId="{E91DD8C7-A346-4812-B810-F8BA8278BEBB}">
      <dgm:prSet phldrT="[Texto]" custT="1"/>
      <dgm:spPr/>
      <dgm:t>
        <a:bodyPr/>
        <a:lstStyle/>
        <a:p>
          <a:r>
            <a:rPr lang="es-CR" sz="2000" smtClean="0"/>
            <a:t>Oxamil</a:t>
          </a:r>
          <a:endParaRPr lang="es-CR" sz="2000" dirty="0"/>
        </a:p>
      </dgm:t>
    </dgm:pt>
    <dgm:pt modelId="{4ECEDF94-6AEE-42D6-93A6-4768B6DDB945}" type="parTrans" cxnId="{3BE58B2F-666C-44AC-B205-F8C32E819200}">
      <dgm:prSet/>
      <dgm:spPr/>
      <dgm:t>
        <a:bodyPr/>
        <a:lstStyle/>
        <a:p>
          <a:endParaRPr lang="es-CR" sz="2000"/>
        </a:p>
      </dgm:t>
    </dgm:pt>
    <dgm:pt modelId="{3A88D629-D693-4ABC-96B4-E8B304021935}" type="sibTrans" cxnId="{3BE58B2F-666C-44AC-B205-F8C32E819200}">
      <dgm:prSet/>
      <dgm:spPr/>
      <dgm:t>
        <a:bodyPr/>
        <a:lstStyle/>
        <a:p>
          <a:endParaRPr lang="es-CR" sz="2000"/>
        </a:p>
      </dgm:t>
    </dgm:pt>
    <dgm:pt modelId="{6DF47C12-EFF1-4926-8EC1-7A85541B072D}">
      <dgm:prSet phldrT="[Texto]" custT="1"/>
      <dgm:spPr/>
      <dgm:t>
        <a:bodyPr/>
        <a:lstStyle/>
        <a:p>
          <a:r>
            <a:rPr lang="es-CR" sz="2000" smtClean="0"/>
            <a:t>Nitrato de amonio</a:t>
          </a:r>
          <a:endParaRPr lang="es-CR" sz="2000" dirty="0"/>
        </a:p>
      </dgm:t>
    </dgm:pt>
    <dgm:pt modelId="{DB16D661-68E0-463D-BDD1-4F2612985B9D}" type="parTrans" cxnId="{C0CAD385-8A66-468A-B483-39D02FE34780}">
      <dgm:prSet/>
      <dgm:spPr/>
      <dgm:t>
        <a:bodyPr/>
        <a:lstStyle/>
        <a:p>
          <a:endParaRPr lang="es-CR" sz="2000"/>
        </a:p>
      </dgm:t>
    </dgm:pt>
    <dgm:pt modelId="{F5CA3CEC-F58D-4846-850F-7FDC76BC4555}" type="sibTrans" cxnId="{C0CAD385-8A66-468A-B483-39D02FE34780}">
      <dgm:prSet/>
      <dgm:spPr/>
      <dgm:t>
        <a:bodyPr/>
        <a:lstStyle/>
        <a:p>
          <a:endParaRPr lang="es-CR" sz="2000"/>
        </a:p>
      </dgm:t>
    </dgm:pt>
    <dgm:pt modelId="{C75DDFAF-42AA-495B-B5AD-B8E5F8617A13}">
      <dgm:prSet phldrT="[Texto]" custT="1"/>
      <dgm:spPr/>
      <dgm:t>
        <a:bodyPr/>
        <a:lstStyle/>
        <a:p>
          <a:r>
            <a:rPr lang="es-CR" sz="2000" smtClean="0"/>
            <a:t>Polisacáridos</a:t>
          </a:r>
          <a:endParaRPr lang="es-CR" sz="2000" dirty="0"/>
        </a:p>
      </dgm:t>
    </dgm:pt>
    <dgm:pt modelId="{CA5D7ADB-8C02-4061-9885-7DF3C026667C}" type="parTrans" cxnId="{8DB91CE5-E8BB-488C-8FA8-0E5418C7A751}">
      <dgm:prSet/>
      <dgm:spPr/>
      <dgm:t>
        <a:bodyPr/>
        <a:lstStyle/>
        <a:p>
          <a:endParaRPr lang="es-CR" sz="2000"/>
        </a:p>
      </dgm:t>
    </dgm:pt>
    <dgm:pt modelId="{DC53B2A4-99B9-4CB5-935A-A3BC80868A56}" type="sibTrans" cxnId="{8DB91CE5-E8BB-488C-8FA8-0E5418C7A751}">
      <dgm:prSet/>
      <dgm:spPr/>
      <dgm:t>
        <a:bodyPr/>
        <a:lstStyle/>
        <a:p>
          <a:endParaRPr lang="es-CR" sz="2000"/>
        </a:p>
      </dgm:t>
    </dgm:pt>
    <dgm:pt modelId="{0C59F8D8-A665-4196-A94D-D4D9A1913D39}">
      <dgm:prSet phldrT="[Texto]" custT="1"/>
      <dgm:spPr/>
      <dgm:t>
        <a:bodyPr/>
        <a:lstStyle/>
        <a:p>
          <a:r>
            <a:rPr lang="es-CR" sz="2000" smtClean="0"/>
            <a:t>Metalosate Multimineral</a:t>
          </a:r>
          <a:endParaRPr lang="es-CR" sz="2000" dirty="0"/>
        </a:p>
      </dgm:t>
    </dgm:pt>
    <dgm:pt modelId="{3925B615-93D3-4577-9CCD-9D6E6F93386D}" type="parTrans" cxnId="{BD1FC627-9B62-41E4-B52A-2CB507B3A810}">
      <dgm:prSet/>
      <dgm:spPr/>
      <dgm:t>
        <a:bodyPr/>
        <a:lstStyle/>
        <a:p>
          <a:endParaRPr lang="es-CR" sz="2000"/>
        </a:p>
      </dgm:t>
    </dgm:pt>
    <dgm:pt modelId="{395C8E0B-2DC5-4238-9808-7C9E4219CAEF}" type="sibTrans" cxnId="{BD1FC627-9B62-41E4-B52A-2CB507B3A810}">
      <dgm:prSet/>
      <dgm:spPr/>
      <dgm:t>
        <a:bodyPr/>
        <a:lstStyle/>
        <a:p>
          <a:endParaRPr lang="es-CR" sz="2000"/>
        </a:p>
      </dgm:t>
    </dgm:pt>
    <dgm:pt modelId="{40408131-6735-44BC-944D-DC2994CF5316}">
      <dgm:prSet phldrT="[Texto]" custT="1"/>
      <dgm:spPr/>
      <dgm:t>
        <a:bodyPr/>
        <a:lstStyle/>
        <a:p>
          <a:r>
            <a:rPr lang="es-CR" sz="2000" smtClean="0"/>
            <a:t>Mancozeb</a:t>
          </a:r>
          <a:endParaRPr lang="es-CR" sz="2000" dirty="0"/>
        </a:p>
      </dgm:t>
    </dgm:pt>
    <dgm:pt modelId="{CBD890FA-76BE-415D-8A95-FF58592B38E6}" type="sibTrans" cxnId="{56720D3D-B231-4292-95F3-6A805E5CE1FB}">
      <dgm:prSet/>
      <dgm:spPr/>
      <dgm:t>
        <a:bodyPr/>
        <a:lstStyle/>
        <a:p>
          <a:endParaRPr lang="es-CR" sz="2000"/>
        </a:p>
      </dgm:t>
    </dgm:pt>
    <dgm:pt modelId="{BC3CF2CB-2662-47FF-9A5B-BFA8FC25DFF7}" type="parTrans" cxnId="{56720D3D-B231-4292-95F3-6A805E5CE1FB}">
      <dgm:prSet/>
      <dgm:spPr/>
      <dgm:t>
        <a:bodyPr/>
        <a:lstStyle/>
        <a:p>
          <a:endParaRPr lang="es-CR" sz="2000"/>
        </a:p>
      </dgm:t>
    </dgm:pt>
    <dgm:pt modelId="{FD3B691E-AF1A-49B5-A768-0AE38862B14A}" type="pres">
      <dgm:prSet presAssocID="{C53775AB-1AA5-4F1A-AA88-F637D1F0328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EE11105-2170-4450-82FB-507EB91787E7}" type="pres">
      <dgm:prSet presAssocID="{DDE019B9-B187-42E8-BB14-A3B37237F207}" presName="compNode" presStyleCnt="0"/>
      <dgm:spPr/>
      <dgm:t>
        <a:bodyPr/>
        <a:lstStyle/>
        <a:p>
          <a:endParaRPr lang="es-CR"/>
        </a:p>
      </dgm:t>
    </dgm:pt>
    <dgm:pt modelId="{FF9EE605-FF39-41F0-837F-06EB34FCEE1A}" type="pres">
      <dgm:prSet presAssocID="{DDE019B9-B187-42E8-BB14-A3B37237F207}" presName="aNode" presStyleLbl="bgShp" presStyleIdx="0" presStyleCnt="2"/>
      <dgm:spPr/>
      <dgm:t>
        <a:bodyPr/>
        <a:lstStyle/>
        <a:p>
          <a:endParaRPr lang="es-CR"/>
        </a:p>
      </dgm:t>
    </dgm:pt>
    <dgm:pt modelId="{7C23B223-9A0F-4DD7-8484-68367D90D7A4}" type="pres">
      <dgm:prSet presAssocID="{DDE019B9-B187-42E8-BB14-A3B37237F207}" presName="textNode" presStyleLbl="bgShp" presStyleIdx="0" presStyleCnt="2"/>
      <dgm:spPr/>
      <dgm:t>
        <a:bodyPr/>
        <a:lstStyle/>
        <a:p>
          <a:endParaRPr lang="es-CR"/>
        </a:p>
      </dgm:t>
    </dgm:pt>
    <dgm:pt modelId="{201CA2E2-F3D4-4EB9-AB6D-106AF09CBC82}" type="pres">
      <dgm:prSet presAssocID="{DDE019B9-B187-42E8-BB14-A3B37237F207}" presName="compChildNode" presStyleCnt="0"/>
      <dgm:spPr/>
      <dgm:t>
        <a:bodyPr/>
        <a:lstStyle/>
        <a:p>
          <a:endParaRPr lang="es-CR"/>
        </a:p>
      </dgm:t>
    </dgm:pt>
    <dgm:pt modelId="{5266FB86-EFB5-4BD0-8156-424105FE4A07}" type="pres">
      <dgm:prSet presAssocID="{DDE019B9-B187-42E8-BB14-A3B37237F207}" presName="theInnerList" presStyleCnt="0"/>
      <dgm:spPr/>
      <dgm:t>
        <a:bodyPr/>
        <a:lstStyle/>
        <a:p>
          <a:endParaRPr lang="es-CR"/>
        </a:p>
      </dgm:t>
    </dgm:pt>
    <dgm:pt modelId="{85BA20C8-45AB-4E86-8649-2EFB1EF06C0E}" type="pres">
      <dgm:prSet presAssocID="{40408131-6735-44BC-944D-DC2994CF5316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678C868-9B92-467F-96C6-6D0012106000}" type="pres">
      <dgm:prSet presAssocID="{40408131-6735-44BC-944D-DC2994CF5316}" presName="aSpace2" presStyleCnt="0"/>
      <dgm:spPr/>
      <dgm:t>
        <a:bodyPr/>
        <a:lstStyle/>
        <a:p>
          <a:endParaRPr lang="es-CR"/>
        </a:p>
      </dgm:t>
    </dgm:pt>
    <dgm:pt modelId="{FED4A4AD-48CE-4BD8-B710-B5102F2428CF}" type="pres">
      <dgm:prSet presAssocID="{6AA786D2-EA3E-46D1-B83A-8971B36E681C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770FDDD-6AC4-41C6-A711-DED9FE8AA1E1}" type="pres">
      <dgm:prSet presAssocID="{6AA786D2-EA3E-46D1-B83A-8971B36E681C}" presName="aSpace2" presStyleCnt="0"/>
      <dgm:spPr/>
      <dgm:t>
        <a:bodyPr/>
        <a:lstStyle/>
        <a:p>
          <a:endParaRPr lang="es-CR"/>
        </a:p>
      </dgm:t>
    </dgm:pt>
    <dgm:pt modelId="{36D1B792-D485-4136-A2E3-5457420BD3F8}" type="pres">
      <dgm:prSet presAssocID="{F8D7FFF5-9148-4557-90A7-85374909AFBE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EDA1436-5BE5-47C5-97DF-C41D14CE3F83}" type="pres">
      <dgm:prSet presAssocID="{F8D7FFF5-9148-4557-90A7-85374909AFBE}" presName="aSpace2" presStyleCnt="0"/>
      <dgm:spPr/>
      <dgm:t>
        <a:bodyPr/>
        <a:lstStyle/>
        <a:p>
          <a:endParaRPr lang="es-CR"/>
        </a:p>
      </dgm:t>
    </dgm:pt>
    <dgm:pt modelId="{0A2F954C-6606-48AF-87B0-41307EB0B322}" type="pres">
      <dgm:prSet presAssocID="{7D419349-0242-4C96-B00D-1B51C7FA6930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58F027D-CE87-41F8-8313-C71C04F0CFE3}" type="pres">
      <dgm:prSet presAssocID="{7D419349-0242-4C96-B00D-1B51C7FA6930}" presName="aSpace2" presStyleCnt="0"/>
      <dgm:spPr/>
      <dgm:t>
        <a:bodyPr/>
        <a:lstStyle/>
        <a:p>
          <a:endParaRPr lang="es-CR"/>
        </a:p>
      </dgm:t>
    </dgm:pt>
    <dgm:pt modelId="{7B9CA7F8-AF75-494A-B8A9-D2EE6D265D13}" type="pres">
      <dgm:prSet presAssocID="{FA74AA6B-072A-4637-8DB0-869CF6394040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D8AB0AD-231B-4517-9359-5ED68067881F}" type="pres">
      <dgm:prSet presAssocID="{FA74AA6B-072A-4637-8DB0-869CF6394040}" presName="aSpace2" presStyleCnt="0"/>
      <dgm:spPr/>
      <dgm:t>
        <a:bodyPr/>
        <a:lstStyle/>
        <a:p>
          <a:endParaRPr lang="es-CR"/>
        </a:p>
      </dgm:t>
    </dgm:pt>
    <dgm:pt modelId="{F5372832-4E54-4E07-B2C0-20F627294383}" type="pres">
      <dgm:prSet presAssocID="{E91DD8C7-A346-4812-B810-F8BA8278BEBB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EFDCFA6-26DD-40A6-94B8-034388C164B9}" type="pres">
      <dgm:prSet presAssocID="{DDE019B9-B187-42E8-BB14-A3B37237F207}" presName="aSpace" presStyleCnt="0"/>
      <dgm:spPr/>
      <dgm:t>
        <a:bodyPr/>
        <a:lstStyle/>
        <a:p>
          <a:endParaRPr lang="es-CR"/>
        </a:p>
      </dgm:t>
    </dgm:pt>
    <dgm:pt modelId="{90CAC466-4156-4B0A-A915-3D5A4A7B156F}" type="pres">
      <dgm:prSet presAssocID="{8CD5DEFE-BDF4-4A2D-BCCC-74C4E8918360}" presName="compNode" presStyleCnt="0"/>
      <dgm:spPr/>
      <dgm:t>
        <a:bodyPr/>
        <a:lstStyle/>
        <a:p>
          <a:endParaRPr lang="es-CR"/>
        </a:p>
      </dgm:t>
    </dgm:pt>
    <dgm:pt modelId="{C75EBADA-DEA8-4178-AD9A-02089329C5EA}" type="pres">
      <dgm:prSet presAssocID="{8CD5DEFE-BDF4-4A2D-BCCC-74C4E8918360}" presName="aNode" presStyleLbl="bgShp" presStyleIdx="1" presStyleCnt="2"/>
      <dgm:spPr/>
      <dgm:t>
        <a:bodyPr/>
        <a:lstStyle/>
        <a:p>
          <a:endParaRPr lang="es-CR"/>
        </a:p>
      </dgm:t>
    </dgm:pt>
    <dgm:pt modelId="{DDED4B1B-5FE3-4EA1-8AB8-1B12947EDB24}" type="pres">
      <dgm:prSet presAssocID="{8CD5DEFE-BDF4-4A2D-BCCC-74C4E8918360}" presName="textNode" presStyleLbl="bgShp" presStyleIdx="1" presStyleCnt="2"/>
      <dgm:spPr/>
      <dgm:t>
        <a:bodyPr/>
        <a:lstStyle/>
        <a:p>
          <a:endParaRPr lang="es-CR"/>
        </a:p>
      </dgm:t>
    </dgm:pt>
    <dgm:pt modelId="{C0815196-151D-4DE8-893E-23242FDD594D}" type="pres">
      <dgm:prSet presAssocID="{8CD5DEFE-BDF4-4A2D-BCCC-74C4E8918360}" presName="compChildNode" presStyleCnt="0"/>
      <dgm:spPr/>
      <dgm:t>
        <a:bodyPr/>
        <a:lstStyle/>
        <a:p>
          <a:endParaRPr lang="es-CR"/>
        </a:p>
      </dgm:t>
    </dgm:pt>
    <dgm:pt modelId="{93AB55DD-FF47-4942-B34C-8EE6B0B0B0D9}" type="pres">
      <dgm:prSet presAssocID="{8CD5DEFE-BDF4-4A2D-BCCC-74C4E8918360}" presName="theInnerList" presStyleCnt="0"/>
      <dgm:spPr/>
      <dgm:t>
        <a:bodyPr/>
        <a:lstStyle/>
        <a:p>
          <a:endParaRPr lang="es-CR"/>
        </a:p>
      </dgm:t>
    </dgm:pt>
    <dgm:pt modelId="{D46658F8-3944-4222-8E40-A62FB6A91CC3}" type="pres">
      <dgm:prSet presAssocID="{3A67F2A6-7FBF-4317-8C48-72CC8413D9EB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EA1DDF7-C1BF-4424-AD26-300D3660520E}" type="pres">
      <dgm:prSet presAssocID="{3A67F2A6-7FBF-4317-8C48-72CC8413D9EB}" presName="aSpace2" presStyleCnt="0"/>
      <dgm:spPr/>
      <dgm:t>
        <a:bodyPr/>
        <a:lstStyle/>
        <a:p>
          <a:endParaRPr lang="es-CR"/>
        </a:p>
      </dgm:t>
    </dgm:pt>
    <dgm:pt modelId="{0E201514-CEB9-4CE7-8A2C-76249D19AC0E}" type="pres">
      <dgm:prSet presAssocID="{4886FEF9-F877-4C92-B1D2-B3DFF4ACB3EB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553A68E-18CA-43E9-9571-602EDE6A448E}" type="pres">
      <dgm:prSet presAssocID="{4886FEF9-F877-4C92-B1D2-B3DFF4ACB3EB}" presName="aSpace2" presStyleCnt="0"/>
      <dgm:spPr/>
      <dgm:t>
        <a:bodyPr/>
        <a:lstStyle/>
        <a:p>
          <a:endParaRPr lang="es-CR"/>
        </a:p>
      </dgm:t>
    </dgm:pt>
    <dgm:pt modelId="{E07B12F0-A775-4F73-81A1-382BE9F1AA10}" type="pres">
      <dgm:prSet presAssocID="{6DF47C12-EFF1-4926-8EC1-7A85541B072D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518B700-8175-4376-BE2A-1ABF62F67208}" type="pres">
      <dgm:prSet presAssocID="{6DF47C12-EFF1-4926-8EC1-7A85541B072D}" presName="aSpace2" presStyleCnt="0"/>
      <dgm:spPr/>
      <dgm:t>
        <a:bodyPr/>
        <a:lstStyle/>
        <a:p>
          <a:endParaRPr lang="es-CR"/>
        </a:p>
      </dgm:t>
    </dgm:pt>
    <dgm:pt modelId="{018014D6-4CE4-4B11-B8E8-0CA6B8DDF8F9}" type="pres">
      <dgm:prSet presAssocID="{C75DDFAF-42AA-495B-B5AD-B8E5F8617A13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CC6B295-9AF5-4A17-8D6C-8B01C490F11B}" type="pres">
      <dgm:prSet presAssocID="{C75DDFAF-42AA-495B-B5AD-B8E5F8617A13}" presName="aSpace2" presStyleCnt="0"/>
      <dgm:spPr/>
      <dgm:t>
        <a:bodyPr/>
        <a:lstStyle/>
        <a:p>
          <a:endParaRPr lang="es-CR"/>
        </a:p>
      </dgm:t>
    </dgm:pt>
    <dgm:pt modelId="{19346F68-C8C1-4A84-9780-554B5F686FB2}" type="pres">
      <dgm:prSet presAssocID="{0C59F8D8-A665-4196-A94D-D4D9A1913D39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000F0445-2AB6-4E81-AF88-14F2D18892B7}" type="presOf" srcId="{C75DDFAF-42AA-495B-B5AD-B8E5F8617A13}" destId="{018014D6-4CE4-4B11-B8E8-0CA6B8DDF8F9}" srcOrd="0" destOrd="0" presId="urn:microsoft.com/office/officeart/2005/8/layout/lProcess2"/>
    <dgm:cxn modelId="{C0CAD385-8A66-468A-B483-39D02FE34780}" srcId="{8CD5DEFE-BDF4-4A2D-BCCC-74C4E8918360}" destId="{6DF47C12-EFF1-4926-8EC1-7A85541B072D}" srcOrd="2" destOrd="0" parTransId="{DB16D661-68E0-463D-BDD1-4F2612985B9D}" sibTransId="{F5CA3CEC-F58D-4846-850F-7FDC76BC4555}"/>
    <dgm:cxn modelId="{BD1FC627-9B62-41E4-B52A-2CB507B3A810}" srcId="{8CD5DEFE-BDF4-4A2D-BCCC-74C4E8918360}" destId="{0C59F8D8-A665-4196-A94D-D4D9A1913D39}" srcOrd="4" destOrd="0" parTransId="{3925B615-93D3-4577-9CCD-9D6E6F93386D}" sibTransId="{395C8E0B-2DC5-4238-9808-7C9E4219CAEF}"/>
    <dgm:cxn modelId="{9B4A34D0-2764-4CDA-8BA4-0697BA146C4F}" type="presOf" srcId="{3A67F2A6-7FBF-4317-8C48-72CC8413D9EB}" destId="{D46658F8-3944-4222-8E40-A62FB6A91CC3}" srcOrd="0" destOrd="0" presId="urn:microsoft.com/office/officeart/2005/8/layout/lProcess2"/>
    <dgm:cxn modelId="{8DB91CE5-E8BB-488C-8FA8-0E5418C7A751}" srcId="{8CD5DEFE-BDF4-4A2D-BCCC-74C4E8918360}" destId="{C75DDFAF-42AA-495B-B5AD-B8E5F8617A13}" srcOrd="3" destOrd="0" parTransId="{CA5D7ADB-8C02-4061-9885-7DF3C026667C}" sibTransId="{DC53B2A4-99B9-4CB5-935A-A3BC80868A56}"/>
    <dgm:cxn modelId="{30913155-D245-4491-B628-636E63F8844D}" type="presOf" srcId="{FA74AA6B-072A-4637-8DB0-869CF6394040}" destId="{7B9CA7F8-AF75-494A-B8A9-D2EE6D265D13}" srcOrd="0" destOrd="0" presId="urn:microsoft.com/office/officeart/2005/8/layout/lProcess2"/>
    <dgm:cxn modelId="{9A27298E-6904-4873-B474-BD1E61454E36}" srcId="{C53775AB-1AA5-4F1A-AA88-F637D1F0328D}" destId="{8CD5DEFE-BDF4-4A2D-BCCC-74C4E8918360}" srcOrd="1" destOrd="0" parTransId="{6E79F4E0-5DE4-45B7-86AC-A518BCEB3AA6}" sibTransId="{07DB44C2-3588-458D-A128-CBFB17001948}"/>
    <dgm:cxn modelId="{5D1AAC93-DB01-4EB6-BA4B-F4D34AE14DF3}" type="presOf" srcId="{8CD5DEFE-BDF4-4A2D-BCCC-74C4E8918360}" destId="{DDED4B1B-5FE3-4EA1-8AB8-1B12947EDB24}" srcOrd="1" destOrd="0" presId="urn:microsoft.com/office/officeart/2005/8/layout/lProcess2"/>
    <dgm:cxn modelId="{AB594245-E49E-4004-91F1-955B70ACCDE8}" type="presOf" srcId="{6AA786D2-EA3E-46D1-B83A-8971B36E681C}" destId="{FED4A4AD-48CE-4BD8-B710-B5102F2428CF}" srcOrd="0" destOrd="0" presId="urn:microsoft.com/office/officeart/2005/8/layout/lProcess2"/>
    <dgm:cxn modelId="{DD35A344-D1BC-41CD-AA0B-8BE4BE875E35}" srcId="{8CD5DEFE-BDF4-4A2D-BCCC-74C4E8918360}" destId="{3A67F2A6-7FBF-4317-8C48-72CC8413D9EB}" srcOrd="0" destOrd="0" parTransId="{8931F653-6020-4AD4-A760-11F9B76C8791}" sibTransId="{14F50E00-79F0-4290-8528-07A43C36C3B5}"/>
    <dgm:cxn modelId="{068C9947-8228-4D93-82A8-29F77FA71274}" srcId="{DDE019B9-B187-42E8-BB14-A3B37237F207}" destId="{F8D7FFF5-9148-4557-90A7-85374909AFBE}" srcOrd="2" destOrd="0" parTransId="{291C26C8-AE82-42B7-8A73-D29CF96C8B33}" sibTransId="{1A43320F-63A4-4DFA-8D14-3474BEB67DFF}"/>
    <dgm:cxn modelId="{44D64059-5914-44A7-9B6A-454C3943C521}" type="presOf" srcId="{40408131-6735-44BC-944D-DC2994CF5316}" destId="{85BA20C8-45AB-4E86-8649-2EFB1EF06C0E}" srcOrd="0" destOrd="0" presId="urn:microsoft.com/office/officeart/2005/8/layout/lProcess2"/>
    <dgm:cxn modelId="{C587E822-AB5C-4CDD-8C69-93589255D6A3}" type="presOf" srcId="{7D419349-0242-4C96-B00D-1B51C7FA6930}" destId="{0A2F954C-6606-48AF-87B0-41307EB0B322}" srcOrd="0" destOrd="0" presId="urn:microsoft.com/office/officeart/2005/8/layout/lProcess2"/>
    <dgm:cxn modelId="{62C9DA4B-17DE-4D01-9637-3A011323EDD8}" srcId="{C53775AB-1AA5-4F1A-AA88-F637D1F0328D}" destId="{DDE019B9-B187-42E8-BB14-A3B37237F207}" srcOrd="0" destOrd="0" parTransId="{579A411A-AFA7-40C3-9D64-14A7F1604A51}" sibTransId="{EC69F529-E054-472C-99CE-C9A6962A6E84}"/>
    <dgm:cxn modelId="{243D021F-4FF3-41B7-9DB5-729417A8B11F}" type="presOf" srcId="{6DF47C12-EFF1-4926-8EC1-7A85541B072D}" destId="{E07B12F0-A775-4F73-81A1-382BE9F1AA10}" srcOrd="0" destOrd="0" presId="urn:microsoft.com/office/officeart/2005/8/layout/lProcess2"/>
    <dgm:cxn modelId="{07A6CF6F-C51B-4A42-B2C9-3C5474C55940}" type="presOf" srcId="{8CD5DEFE-BDF4-4A2D-BCCC-74C4E8918360}" destId="{C75EBADA-DEA8-4178-AD9A-02089329C5EA}" srcOrd="0" destOrd="0" presId="urn:microsoft.com/office/officeart/2005/8/layout/lProcess2"/>
    <dgm:cxn modelId="{9E34CE2F-5D56-4B1B-A9A7-F125BA509CF2}" srcId="{DDE019B9-B187-42E8-BB14-A3B37237F207}" destId="{6AA786D2-EA3E-46D1-B83A-8971B36E681C}" srcOrd="1" destOrd="0" parTransId="{26A022CF-E7E3-4A56-8136-9479CDF875ED}" sibTransId="{BEFD7969-1A9E-4054-BB2F-CDD7BFB8DFEB}"/>
    <dgm:cxn modelId="{3BE58B2F-666C-44AC-B205-F8C32E819200}" srcId="{DDE019B9-B187-42E8-BB14-A3B37237F207}" destId="{E91DD8C7-A346-4812-B810-F8BA8278BEBB}" srcOrd="5" destOrd="0" parTransId="{4ECEDF94-6AEE-42D6-93A6-4768B6DDB945}" sibTransId="{3A88D629-D693-4ABC-96B4-E8B304021935}"/>
    <dgm:cxn modelId="{A1B6DE06-26A8-483B-AB4B-4B292084B707}" type="presOf" srcId="{4886FEF9-F877-4C92-B1D2-B3DFF4ACB3EB}" destId="{0E201514-CEB9-4CE7-8A2C-76249D19AC0E}" srcOrd="0" destOrd="0" presId="urn:microsoft.com/office/officeart/2005/8/layout/lProcess2"/>
    <dgm:cxn modelId="{8DA6ED49-5B8A-4A81-AAE8-578839838D11}" srcId="{DDE019B9-B187-42E8-BB14-A3B37237F207}" destId="{FA74AA6B-072A-4637-8DB0-869CF6394040}" srcOrd="4" destOrd="0" parTransId="{B69C8D34-6514-40D4-895D-EAA0D13A830F}" sibTransId="{51B04426-F0AC-4555-8E81-B5A0AFDEE90A}"/>
    <dgm:cxn modelId="{D60DA215-322D-4EDB-99A1-6C46CD92A2B3}" type="presOf" srcId="{C53775AB-1AA5-4F1A-AA88-F637D1F0328D}" destId="{FD3B691E-AF1A-49B5-A768-0AE38862B14A}" srcOrd="0" destOrd="0" presId="urn:microsoft.com/office/officeart/2005/8/layout/lProcess2"/>
    <dgm:cxn modelId="{147D75A5-654A-4D5A-905A-CEB905792532}" srcId="{DDE019B9-B187-42E8-BB14-A3B37237F207}" destId="{7D419349-0242-4C96-B00D-1B51C7FA6930}" srcOrd="3" destOrd="0" parTransId="{1BA03369-6075-4541-90FF-14CDE1D96DFD}" sibTransId="{2F74390A-57EB-4CA5-89D6-833D9FC69247}"/>
    <dgm:cxn modelId="{56720D3D-B231-4292-95F3-6A805E5CE1FB}" srcId="{DDE019B9-B187-42E8-BB14-A3B37237F207}" destId="{40408131-6735-44BC-944D-DC2994CF5316}" srcOrd="0" destOrd="0" parTransId="{BC3CF2CB-2662-47FF-9A5B-BFA8FC25DFF7}" sibTransId="{CBD890FA-76BE-415D-8A95-FF58592B38E6}"/>
    <dgm:cxn modelId="{305F419E-16AC-4A2A-AC46-7631BB3EFCCB}" type="presOf" srcId="{F8D7FFF5-9148-4557-90A7-85374909AFBE}" destId="{36D1B792-D485-4136-A2E3-5457420BD3F8}" srcOrd="0" destOrd="0" presId="urn:microsoft.com/office/officeart/2005/8/layout/lProcess2"/>
    <dgm:cxn modelId="{87DAFE24-4EA1-4B41-8AF2-40F53DB532B0}" type="presOf" srcId="{DDE019B9-B187-42E8-BB14-A3B37237F207}" destId="{7C23B223-9A0F-4DD7-8484-68367D90D7A4}" srcOrd="1" destOrd="0" presId="urn:microsoft.com/office/officeart/2005/8/layout/lProcess2"/>
    <dgm:cxn modelId="{41D358B4-535C-4FDE-A757-6CB2CB4269B0}" srcId="{8CD5DEFE-BDF4-4A2D-BCCC-74C4E8918360}" destId="{4886FEF9-F877-4C92-B1D2-B3DFF4ACB3EB}" srcOrd="1" destOrd="0" parTransId="{194C6F3A-9C74-40B2-8ABA-5FFACBC56B48}" sibTransId="{1F4B7C8B-8FEC-4456-99D4-616097235A7A}"/>
    <dgm:cxn modelId="{3098D8F4-D779-4777-95DA-C270906A008C}" type="presOf" srcId="{E91DD8C7-A346-4812-B810-F8BA8278BEBB}" destId="{F5372832-4E54-4E07-B2C0-20F627294383}" srcOrd="0" destOrd="0" presId="urn:microsoft.com/office/officeart/2005/8/layout/lProcess2"/>
    <dgm:cxn modelId="{2D7C785C-53B0-41D3-8FAC-1F42E8A038E2}" type="presOf" srcId="{DDE019B9-B187-42E8-BB14-A3B37237F207}" destId="{FF9EE605-FF39-41F0-837F-06EB34FCEE1A}" srcOrd="0" destOrd="0" presId="urn:microsoft.com/office/officeart/2005/8/layout/lProcess2"/>
    <dgm:cxn modelId="{9DCEFA72-4AD7-44BB-9C80-B4EBF6E8D81C}" type="presOf" srcId="{0C59F8D8-A665-4196-A94D-D4D9A1913D39}" destId="{19346F68-C8C1-4A84-9780-554B5F686FB2}" srcOrd="0" destOrd="0" presId="urn:microsoft.com/office/officeart/2005/8/layout/lProcess2"/>
    <dgm:cxn modelId="{BB40E9D1-2516-4BC4-AEE0-B124C73DE514}" type="presParOf" srcId="{FD3B691E-AF1A-49B5-A768-0AE38862B14A}" destId="{4EE11105-2170-4450-82FB-507EB91787E7}" srcOrd="0" destOrd="0" presId="urn:microsoft.com/office/officeart/2005/8/layout/lProcess2"/>
    <dgm:cxn modelId="{E8509686-AD95-4D19-BBEC-8AEBF714C7B0}" type="presParOf" srcId="{4EE11105-2170-4450-82FB-507EB91787E7}" destId="{FF9EE605-FF39-41F0-837F-06EB34FCEE1A}" srcOrd="0" destOrd="0" presId="urn:microsoft.com/office/officeart/2005/8/layout/lProcess2"/>
    <dgm:cxn modelId="{43DD617B-FA91-4DA0-88CB-E037B8E5FB6B}" type="presParOf" srcId="{4EE11105-2170-4450-82FB-507EB91787E7}" destId="{7C23B223-9A0F-4DD7-8484-68367D90D7A4}" srcOrd="1" destOrd="0" presId="urn:microsoft.com/office/officeart/2005/8/layout/lProcess2"/>
    <dgm:cxn modelId="{9405DB44-0C49-4CCD-8DBA-69C403E28129}" type="presParOf" srcId="{4EE11105-2170-4450-82FB-507EB91787E7}" destId="{201CA2E2-F3D4-4EB9-AB6D-106AF09CBC82}" srcOrd="2" destOrd="0" presId="urn:microsoft.com/office/officeart/2005/8/layout/lProcess2"/>
    <dgm:cxn modelId="{3A37EEA3-63BF-4F8F-8F5E-8A1379311F40}" type="presParOf" srcId="{201CA2E2-F3D4-4EB9-AB6D-106AF09CBC82}" destId="{5266FB86-EFB5-4BD0-8156-424105FE4A07}" srcOrd="0" destOrd="0" presId="urn:microsoft.com/office/officeart/2005/8/layout/lProcess2"/>
    <dgm:cxn modelId="{C8D2B264-77A6-4AAC-B602-13CC094BDE2C}" type="presParOf" srcId="{5266FB86-EFB5-4BD0-8156-424105FE4A07}" destId="{85BA20C8-45AB-4E86-8649-2EFB1EF06C0E}" srcOrd="0" destOrd="0" presId="urn:microsoft.com/office/officeart/2005/8/layout/lProcess2"/>
    <dgm:cxn modelId="{042AB9D8-36C4-4B6E-9DBE-458A807DCECE}" type="presParOf" srcId="{5266FB86-EFB5-4BD0-8156-424105FE4A07}" destId="{1678C868-9B92-467F-96C6-6D0012106000}" srcOrd="1" destOrd="0" presId="urn:microsoft.com/office/officeart/2005/8/layout/lProcess2"/>
    <dgm:cxn modelId="{14CB59CD-C56E-4F94-AF1C-A75632730772}" type="presParOf" srcId="{5266FB86-EFB5-4BD0-8156-424105FE4A07}" destId="{FED4A4AD-48CE-4BD8-B710-B5102F2428CF}" srcOrd="2" destOrd="0" presId="urn:microsoft.com/office/officeart/2005/8/layout/lProcess2"/>
    <dgm:cxn modelId="{A3987FA7-B1DB-4FEB-8C27-064B4FE41F36}" type="presParOf" srcId="{5266FB86-EFB5-4BD0-8156-424105FE4A07}" destId="{4770FDDD-6AC4-41C6-A711-DED9FE8AA1E1}" srcOrd="3" destOrd="0" presId="urn:microsoft.com/office/officeart/2005/8/layout/lProcess2"/>
    <dgm:cxn modelId="{FE87109F-05ED-4E82-9BE2-58FDC63D9A6A}" type="presParOf" srcId="{5266FB86-EFB5-4BD0-8156-424105FE4A07}" destId="{36D1B792-D485-4136-A2E3-5457420BD3F8}" srcOrd="4" destOrd="0" presId="urn:microsoft.com/office/officeart/2005/8/layout/lProcess2"/>
    <dgm:cxn modelId="{75474D9F-7799-41D9-8B00-138B2972E334}" type="presParOf" srcId="{5266FB86-EFB5-4BD0-8156-424105FE4A07}" destId="{8EDA1436-5BE5-47C5-97DF-C41D14CE3F83}" srcOrd="5" destOrd="0" presId="urn:microsoft.com/office/officeart/2005/8/layout/lProcess2"/>
    <dgm:cxn modelId="{E9935C77-CBF7-457A-9D52-0B0D03918260}" type="presParOf" srcId="{5266FB86-EFB5-4BD0-8156-424105FE4A07}" destId="{0A2F954C-6606-48AF-87B0-41307EB0B322}" srcOrd="6" destOrd="0" presId="urn:microsoft.com/office/officeart/2005/8/layout/lProcess2"/>
    <dgm:cxn modelId="{53527C7E-EC8C-435E-B2A1-0656C45D4FD4}" type="presParOf" srcId="{5266FB86-EFB5-4BD0-8156-424105FE4A07}" destId="{658F027D-CE87-41F8-8313-C71C04F0CFE3}" srcOrd="7" destOrd="0" presId="urn:microsoft.com/office/officeart/2005/8/layout/lProcess2"/>
    <dgm:cxn modelId="{713295D1-F8C6-47CE-9761-77A320666CFC}" type="presParOf" srcId="{5266FB86-EFB5-4BD0-8156-424105FE4A07}" destId="{7B9CA7F8-AF75-494A-B8A9-D2EE6D265D13}" srcOrd="8" destOrd="0" presId="urn:microsoft.com/office/officeart/2005/8/layout/lProcess2"/>
    <dgm:cxn modelId="{E03896B0-1AFB-4196-B532-F52B29613625}" type="presParOf" srcId="{5266FB86-EFB5-4BD0-8156-424105FE4A07}" destId="{1D8AB0AD-231B-4517-9359-5ED68067881F}" srcOrd="9" destOrd="0" presId="urn:microsoft.com/office/officeart/2005/8/layout/lProcess2"/>
    <dgm:cxn modelId="{1D8D0410-E0A5-4C21-9322-461439C36C00}" type="presParOf" srcId="{5266FB86-EFB5-4BD0-8156-424105FE4A07}" destId="{F5372832-4E54-4E07-B2C0-20F627294383}" srcOrd="10" destOrd="0" presId="urn:microsoft.com/office/officeart/2005/8/layout/lProcess2"/>
    <dgm:cxn modelId="{C697460A-D5CF-4A27-92B4-AC3D0A37D17B}" type="presParOf" srcId="{FD3B691E-AF1A-49B5-A768-0AE38862B14A}" destId="{1EFDCFA6-26DD-40A6-94B8-034388C164B9}" srcOrd="1" destOrd="0" presId="urn:microsoft.com/office/officeart/2005/8/layout/lProcess2"/>
    <dgm:cxn modelId="{D2BC2243-994D-469B-8007-29B56610C41C}" type="presParOf" srcId="{FD3B691E-AF1A-49B5-A768-0AE38862B14A}" destId="{90CAC466-4156-4B0A-A915-3D5A4A7B156F}" srcOrd="2" destOrd="0" presId="urn:microsoft.com/office/officeart/2005/8/layout/lProcess2"/>
    <dgm:cxn modelId="{B94D0F18-B7B4-4D73-A8E1-F622831C1118}" type="presParOf" srcId="{90CAC466-4156-4B0A-A915-3D5A4A7B156F}" destId="{C75EBADA-DEA8-4178-AD9A-02089329C5EA}" srcOrd="0" destOrd="0" presId="urn:microsoft.com/office/officeart/2005/8/layout/lProcess2"/>
    <dgm:cxn modelId="{ACBF2A24-FF0F-4CA2-A639-1A0B791E9852}" type="presParOf" srcId="{90CAC466-4156-4B0A-A915-3D5A4A7B156F}" destId="{DDED4B1B-5FE3-4EA1-8AB8-1B12947EDB24}" srcOrd="1" destOrd="0" presId="urn:microsoft.com/office/officeart/2005/8/layout/lProcess2"/>
    <dgm:cxn modelId="{7B8672D3-DD2C-4C8C-A622-3CCCCD11867C}" type="presParOf" srcId="{90CAC466-4156-4B0A-A915-3D5A4A7B156F}" destId="{C0815196-151D-4DE8-893E-23242FDD594D}" srcOrd="2" destOrd="0" presId="urn:microsoft.com/office/officeart/2005/8/layout/lProcess2"/>
    <dgm:cxn modelId="{83D97710-6BA5-4267-8948-9FCFABB8B674}" type="presParOf" srcId="{C0815196-151D-4DE8-893E-23242FDD594D}" destId="{93AB55DD-FF47-4942-B34C-8EE6B0B0B0D9}" srcOrd="0" destOrd="0" presId="urn:microsoft.com/office/officeart/2005/8/layout/lProcess2"/>
    <dgm:cxn modelId="{514E39F9-9AF2-4370-80E5-EF3BCFD50E1D}" type="presParOf" srcId="{93AB55DD-FF47-4942-B34C-8EE6B0B0B0D9}" destId="{D46658F8-3944-4222-8E40-A62FB6A91CC3}" srcOrd="0" destOrd="0" presId="urn:microsoft.com/office/officeart/2005/8/layout/lProcess2"/>
    <dgm:cxn modelId="{99BC88E2-077F-4CC6-BA66-A40139B4D3C2}" type="presParOf" srcId="{93AB55DD-FF47-4942-B34C-8EE6B0B0B0D9}" destId="{BEA1DDF7-C1BF-4424-AD26-300D3660520E}" srcOrd="1" destOrd="0" presId="urn:microsoft.com/office/officeart/2005/8/layout/lProcess2"/>
    <dgm:cxn modelId="{F3819674-286E-4B3D-9B49-0A5CB633B54E}" type="presParOf" srcId="{93AB55DD-FF47-4942-B34C-8EE6B0B0B0D9}" destId="{0E201514-CEB9-4CE7-8A2C-76249D19AC0E}" srcOrd="2" destOrd="0" presId="urn:microsoft.com/office/officeart/2005/8/layout/lProcess2"/>
    <dgm:cxn modelId="{1E11AAAB-6DDF-4EBD-B94D-85065DE2B7A1}" type="presParOf" srcId="{93AB55DD-FF47-4942-B34C-8EE6B0B0B0D9}" destId="{D553A68E-18CA-43E9-9571-602EDE6A448E}" srcOrd="3" destOrd="0" presId="urn:microsoft.com/office/officeart/2005/8/layout/lProcess2"/>
    <dgm:cxn modelId="{E0EF4358-B840-4C55-A542-DC656AE99A43}" type="presParOf" srcId="{93AB55DD-FF47-4942-B34C-8EE6B0B0B0D9}" destId="{E07B12F0-A775-4F73-81A1-382BE9F1AA10}" srcOrd="4" destOrd="0" presId="urn:microsoft.com/office/officeart/2005/8/layout/lProcess2"/>
    <dgm:cxn modelId="{8D5EECC1-0BE7-4DD7-82A6-37C7224D9BAC}" type="presParOf" srcId="{93AB55DD-FF47-4942-B34C-8EE6B0B0B0D9}" destId="{2518B700-8175-4376-BE2A-1ABF62F67208}" srcOrd="5" destOrd="0" presId="urn:microsoft.com/office/officeart/2005/8/layout/lProcess2"/>
    <dgm:cxn modelId="{4EEFD380-6D37-424E-8C62-5821E10A9C98}" type="presParOf" srcId="{93AB55DD-FF47-4942-B34C-8EE6B0B0B0D9}" destId="{018014D6-4CE4-4B11-B8E8-0CA6B8DDF8F9}" srcOrd="6" destOrd="0" presId="urn:microsoft.com/office/officeart/2005/8/layout/lProcess2"/>
    <dgm:cxn modelId="{F3CBD4A1-BF80-4F26-941C-AA788FC59327}" type="presParOf" srcId="{93AB55DD-FF47-4942-B34C-8EE6B0B0B0D9}" destId="{5CC6B295-9AF5-4A17-8D6C-8B01C490F11B}" srcOrd="7" destOrd="0" presId="urn:microsoft.com/office/officeart/2005/8/layout/lProcess2"/>
    <dgm:cxn modelId="{D7A57DD0-A6F6-4911-86BE-42DA9489CB7A}" type="presParOf" srcId="{93AB55DD-FF47-4942-B34C-8EE6B0B0B0D9}" destId="{19346F68-C8C1-4A84-9780-554B5F686FB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D582A9-89B8-4424-8865-0F93B9EFECFC}" type="doc">
      <dgm:prSet loTypeId="urn:microsoft.com/office/officeart/2008/layout/VerticalAccentLis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CR"/>
        </a:p>
      </dgm:t>
    </dgm:pt>
    <dgm:pt modelId="{55A98B4F-BC23-4CF6-97F2-54BB4B33D171}">
      <dgm:prSet phldrT="[Texto]"/>
      <dgm:spPr/>
      <dgm:t>
        <a:bodyPr/>
        <a:lstStyle/>
        <a:p>
          <a:r>
            <a:rPr lang="es-CR" dirty="0" smtClean="0"/>
            <a:t>Estrategias de comercialización</a:t>
          </a:r>
          <a:endParaRPr lang="es-CR" dirty="0"/>
        </a:p>
      </dgm:t>
    </dgm:pt>
    <dgm:pt modelId="{7F1A7010-11F0-4C82-9CB4-7D23E7E27B35}" type="parTrans" cxnId="{704AAD18-074E-4959-AB14-944CE52ECACE}">
      <dgm:prSet/>
      <dgm:spPr/>
      <dgm:t>
        <a:bodyPr/>
        <a:lstStyle/>
        <a:p>
          <a:endParaRPr lang="es-CR"/>
        </a:p>
      </dgm:t>
    </dgm:pt>
    <dgm:pt modelId="{8825A424-2651-4BD2-A87E-9471FCFBE012}" type="sibTrans" cxnId="{704AAD18-074E-4959-AB14-944CE52ECACE}">
      <dgm:prSet/>
      <dgm:spPr/>
      <dgm:t>
        <a:bodyPr/>
        <a:lstStyle/>
        <a:p>
          <a:endParaRPr lang="es-CR"/>
        </a:p>
      </dgm:t>
    </dgm:pt>
    <dgm:pt modelId="{DD14428D-F7E5-4423-9638-194ABA3654B4}">
      <dgm:prSet phldrT="[Texto]"/>
      <dgm:spPr/>
      <dgm:t>
        <a:bodyPr/>
        <a:lstStyle/>
        <a:p>
          <a:r>
            <a:rPr lang="es-CR" dirty="0" smtClean="0"/>
            <a:t>Factores determinantes</a:t>
          </a:r>
          <a:endParaRPr lang="es-CR" dirty="0"/>
        </a:p>
      </dgm:t>
    </dgm:pt>
    <dgm:pt modelId="{D4C2CCB2-670B-41F6-80E0-937E23C7A4EF}" type="parTrans" cxnId="{52EF9DA7-B1E4-49AC-B4DA-731CA9F64511}">
      <dgm:prSet/>
      <dgm:spPr/>
      <dgm:t>
        <a:bodyPr/>
        <a:lstStyle/>
        <a:p>
          <a:endParaRPr lang="es-CR"/>
        </a:p>
      </dgm:t>
    </dgm:pt>
    <dgm:pt modelId="{9EC5948B-7170-4A7C-8148-70794295EEDE}" type="sibTrans" cxnId="{52EF9DA7-B1E4-49AC-B4DA-731CA9F64511}">
      <dgm:prSet/>
      <dgm:spPr/>
      <dgm:t>
        <a:bodyPr/>
        <a:lstStyle/>
        <a:p>
          <a:endParaRPr lang="es-CR"/>
        </a:p>
      </dgm:t>
    </dgm:pt>
    <dgm:pt modelId="{3C1D94DD-12B1-42EC-89BC-0B2BCE3681D3}">
      <dgm:prSet phldrT="[Texto]"/>
      <dgm:spPr/>
      <dgm:t>
        <a:bodyPr/>
        <a:lstStyle/>
        <a:p>
          <a:r>
            <a:rPr lang="es-CR" dirty="0" smtClean="0"/>
            <a:t>Exoneraciones</a:t>
          </a:r>
          <a:endParaRPr lang="es-CR" dirty="0"/>
        </a:p>
      </dgm:t>
    </dgm:pt>
    <dgm:pt modelId="{CB341983-E66D-4A8E-83A5-05B3E8439C16}" type="parTrans" cxnId="{76A176CD-5F3B-4494-8C80-C82C75A928C2}">
      <dgm:prSet/>
      <dgm:spPr/>
      <dgm:t>
        <a:bodyPr/>
        <a:lstStyle/>
        <a:p>
          <a:endParaRPr lang="es-CR"/>
        </a:p>
      </dgm:t>
    </dgm:pt>
    <dgm:pt modelId="{C64D154B-0E6F-4AA2-96B1-28FDDC3131CA}" type="sibTrans" cxnId="{76A176CD-5F3B-4494-8C80-C82C75A928C2}">
      <dgm:prSet/>
      <dgm:spPr/>
      <dgm:t>
        <a:bodyPr/>
        <a:lstStyle/>
        <a:p>
          <a:endParaRPr lang="es-CR"/>
        </a:p>
      </dgm:t>
    </dgm:pt>
    <dgm:pt modelId="{94B577BE-69B1-442C-B926-7021394749C6}" type="pres">
      <dgm:prSet presAssocID="{D7D582A9-89B8-4424-8865-0F93B9EFECF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CR"/>
        </a:p>
      </dgm:t>
    </dgm:pt>
    <dgm:pt modelId="{CABC4D53-8B5B-4C48-8D6C-6A7E2793F4B6}" type="pres">
      <dgm:prSet presAssocID="{DD14428D-F7E5-4423-9638-194ABA3654B4}" presName="parenttextcomposite" presStyleCnt="0"/>
      <dgm:spPr/>
    </dgm:pt>
    <dgm:pt modelId="{3901086F-3EAE-429C-9DB4-A3CD6353CFDA}" type="pres">
      <dgm:prSet presAssocID="{DD14428D-F7E5-4423-9638-194ABA3654B4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2B3BC09-1754-4DCC-A750-209DD3F203DC}" type="pres">
      <dgm:prSet presAssocID="{DD14428D-F7E5-4423-9638-194ABA3654B4}" presName="parallelogramComposite" presStyleCnt="0"/>
      <dgm:spPr/>
    </dgm:pt>
    <dgm:pt modelId="{2586AA34-E7EE-441E-BE2A-B01FB43C6AFC}" type="pres">
      <dgm:prSet presAssocID="{DD14428D-F7E5-4423-9638-194ABA3654B4}" presName="parallelogram1" presStyleLbl="alignNode1" presStyleIdx="0" presStyleCnt="21"/>
      <dgm:spPr/>
    </dgm:pt>
    <dgm:pt modelId="{9DCD812E-D6CD-4575-BF1C-9AA994393BC7}" type="pres">
      <dgm:prSet presAssocID="{DD14428D-F7E5-4423-9638-194ABA3654B4}" presName="parallelogram2" presStyleLbl="alignNode1" presStyleIdx="1" presStyleCnt="21"/>
      <dgm:spPr/>
    </dgm:pt>
    <dgm:pt modelId="{CDEF1FC5-5782-4712-88DD-CD220F739FF8}" type="pres">
      <dgm:prSet presAssocID="{DD14428D-F7E5-4423-9638-194ABA3654B4}" presName="parallelogram3" presStyleLbl="alignNode1" presStyleIdx="2" presStyleCnt="21"/>
      <dgm:spPr/>
    </dgm:pt>
    <dgm:pt modelId="{61254A3A-5312-43C4-9FC6-4BB67B3865B0}" type="pres">
      <dgm:prSet presAssocID="{DD14428D-F7E5-4423-9638-194ABA3654B4}" presName="parallelogram4" presStyleLbl="alignNode1" presStyleIdx="3" presStyleCnt="21"/>
      <dgm:spPr/>
    </dgm:pt>
    <dgm:pt modelId="{4F8F80D7-6336-48B9-AC9D-1C0C8CA3F90D}" type="pres">
      <dgm:prSet presAssocID="{DD14428D-F7E5-4423-9638-194ABA3654B4}" presName="parallelogram5" presStyleLbl="alignNode1" presStyleIdx="4" presStyleCnt="21"/>
      <dgm:spPr/>
    </dgm:pt>
    <dgm:pt modelId="{06A7F3B1-D888-49AE-840C-8FBFA65FC63D}" type="pres">
      <dgm:prSet presAssocID="{DD14428D-F7E5-4423-9638-194ABA3654B4}" presName="parallelogram6" presStyleLbl="alignNode1" presStyleIdx="5" presStyleCnt="21"/>
      <dgm:spPr/>
    </dgm:pt>
    <dgm:pt modelId="{2E1AC2D2-6ECE-476E-8CBF-83FC7783F106}" type="pres">
      <dgm:prSet presAssocID="{DD14428D-F7E5-4423-9638-194ABA3654B4}" presName="parallelogram7" presStyleLbl="alignNode1" presStyleIdx="6" presStyleCnt="21"/>
      <dgm:spPr/>
    </dgm:pt>
    <dgm:pt modelId="{6BAA4B39-E201-4212-A56A-880FF337FF5C}" type="pres">
      <dgm:prSet presAssocID="{9EC5948B-7170-4A7C-8148-70794295EEDE}" presName="sibTrans" presStyleCnt="0"/>
      <dgm:spPr/>
    </dgm:pt>
    <dgm:pt modelId="{910AE68F-F23A-4AF6-AE32-4E86C4F1B653}" type="pres">
      <dgm:prSet presAssocID="{55A98B4F-BC23-4CF6-97F2-54BB4B33D171}" presName="parenttextcomposite" presStyleCnt="0"/>
      <dgm:spPr/>
    </dgm:pt>
    <dgm:pt modelId="{0DE3F3AC-99E6-4786-A26A-4A3AE322D209}" type="pres">
      <dgm:prSet presAssocID="{55A98B4F-BC23-4CF6-97F2-54BB4B33D17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B273E50-26DA-473D-A5CC-2AAFA300CB48}" type="pres">
      <dgm:prSet presAssocID="{55A98B4F-BC23-4CF6-97F2-54BB4B33D171}" presName="parallelogramComposite" presStyleCnt="0"/>
      <dgm:spPr/>
    </dgm:pt>
    <dgm:pt modelId="{A76E39FF-E334-4A12-AC4B-EA0BC078D35E}" type="pres">
      <dgm:prSet presAssocID="{55A98B4F-BC23-4CF6-97F2-54BB4B33D171}" presName="parallelogram1" presStyleLbl="alignNode1" presStyleIdx="7" presStyleCnt="21"/>
      <dgm:spPr/>
    </dgm:pt>
    <dgm:pt modelId="{7A3298BA-12BC-432F-8B92-E5996461B889}" type="pres">
      <dgm:prSet presAssocID="{55A98B4F-BC23-4CF6-97F2-54BB4B33D171}" presName="parallelogram2" presStyleLbl="alignNode1" presStyleIdx="8" presStyleCnt="21"/>
      <dgm:spPr/>
    </dgm:pt>
    <dgm:pt modelId="{20EF07C0-7A62-4E77-93AF-AF8735D8B533}" type="pres">
      <dgm:prSet presAssocID="{55A98B4F-BC23-4CF6-97F2-54BB4B33D171}" presName="parallelogram3" presStyleLbl="alignNode1" presStyleIdx="9" presStyleCnt="21"/>
      <dgm:spPr/>
    </dgm:pt>
    <dgm:pt modelId="{66A60D74-B4A6-429A-A616-9F2697E6A340}" type="pres">
      <dgm:prSet presAssocID="{55A98B4F-BC23-4CF6-97F2-54BB4B33D171}" presName="parallelogram4" presStyleLbl="alignNode1" presStyleIdx="10" presStyleCnt="21"/>
      <dgm:spPr/>
    </dgm:pt>
    <dgm:pt modelId="{4EBD3A5F-0488-4AD0-B546-4011C3035C86}" type="pres">
      <dgm:prSet presAssocID="{55A98B4F-BC23-4CF6-97F2-54BB4B33D171}" presName="parallelogram5" presStyleLbl="alignNode1" presStyleIdx="11" presStyleCnt="21"/>
      <dgm:spPr/>
    </dgm:pt>
    <dgm:pt modelId="{46D7234B-E65F-4F26-9AD8-4DD979C93157}" type="pres">
      <dgm:prSet presAssocID="{55A98B4F-BC23-4CF6-97F2-54BB4B33D171}" presName="parallelogram6" presStyleLbl="alignNode1" presStyleIdx="12" presStyleCnt="21"/>
      <dgm:spPr/>
    </dgm:pt>
    <dgm:pt modelId="{E8690557-8D12-4498-96EB-61366F32DC9B}" type="pres">
      <dgm:prSet presAssocID="{55A98B4F-BC23-4CF6-97F2-54BB4B33D171}" presName="parallelogram7" presStyleLbl="alignNode1" presStyleIdx="13" presStyleCnt="21"/>
      <dgm:spPr/>
    </dgm:pt>
    <dgm:pt modelId="{22E79058-0E58-4F8F-BBA7-C10C7AF5CACE}" type="pres">
      <dgm:prSet presAssocID="{8825A424-2651-4BD2-A87E-9471FCFBE012}" presName="sibTrans" presStyleCnt="0"/>
      <dgm:spPr/>
    </dgm:pt>
    <dgm:pt modelId="{72E91F30-C2BB-4481-9B72-AB65DB216C65}" type="pres">
      <dgm:prSet presAssocID="{3C1D94DD-12B1-42EC-89BC-0B2BCE3681D3}" presName="parenttextcomposite" presStyleCnt="0"/>
      <dgm:spPr/>
    </dgm:pt>
    <dgm:pt modelId="{F0C13E51-3494-4A6F-ABCB-E1DDE42E5112}" type="pres">
      <dgm:prSet presAssocID="{3C1D94DD-12B1-42EC-89BC-0B2BCE3681D3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8490636-228B-4E26-8A6B-C3B76DEEEF10}" type="pres">
      <dgm:prSet presAssocID="{3C1D94DD-12B1-42EC-89BC-0B2BCE3681D3}" presName="parallelogramComposite" presStyleCnt="0"/>
      <dgm:spPr/>
    </dgm:pt>
    <dgm:pt modelId="{940D24F9-4E99-4583-AD5E-705306EF44D6}" type="pres">
      <dgm:prSet presAssocID="{3C1D94DD-12B1-42EC-89BC-0B2BCE3681D3}" presName="parallelogram1" presStyleLbl="alignNode1" presStyleIdx="14" presStyleCnt="21"/>
      <dgm:spPr/>
    </dgm:pt>
    <dgm:pt modelId="{D88AFCDE-ED77-409F-BDC4-213E072F5620}" type="pres">
      <dgm:prSet presAssocID="{3C1D94DD-12B1-42EC-89BC-0B2BCE3681D3}" presName="parallelogram2" presStyleLbl="alignNode1" presStyleIdx="15" presStyleCnt="21"/>
      <dgm:spPr/>
    </dgm:pt>
    <dgm:pt modelId="{2C7925DD-E3E2-42E8-823D-1E1F37C3AA3E}" type="pres">
      <dgm:prSet presAssocID="{3C1D94DD-12B1-42EC-89BC-0B2BCE3681D3}" presName="parallelogram3" presStyleLbl="alignNode1" presStyleIdx="16" presStyleCnt="21"/>
      <dgm:spPr/>
    </dgm:pt>
    <dgm:pt modelId="{E07187D0-CF59-4F2B-9101-FFB0A0D52AFD}" type="pres">
      <dgm:prSet presAssocID="{3C1D94DD-12B1-42EC-89BC-0B2BCE3681D3}" presName="parallelogram4" presStyleLbl="alignNode1" presStyleIdx="17" presStyleCnt="21"/>
      <dgm:spPr/>
    </dgm:pt>
    <dgm:pt modelId="{3A95F938-FA24-4911-A13D-C35309817CDD}" type="pres">
      <dgm:prSet presAssocID="{3C1D94DD-12B1-42EC-89BC-0B2BCE3681D3}" presName="parallelogram5" presStyleLbl="alignNode1" presStyleIdx="18" presStyleCnt="21"/>
      <dgm:spPr/>
    </dgm:pt>
    <dgm:pt modelId="{2E670B7E-5C6F-4796-8410-D6516178FED0}" type="pres">
      <dgm:prSet presAssocID="{3C1D94DD-12B1-42EC-89BC-0B2BCE3681D3}" presName="parallelogram6" presStyleLbl="alignNode1" presStyleIdx="19" presStyleCnt="21"/>
      <dgm:spPr/>
    </dgm:pt>
    <dgm:pt modelId="{C5AAFB16-07B7-4B92-B82A-736D0ECE450A}" type="pres">
      <dgm:prSet presAssocID="{3C1D94DD-12B1-42EC-89BC-0B2BCE3681D3}" presName="parallelogram7" presStyleLbl="alignNode1" presStyleIdx="20" presStyleCnt="21"/>
      <dgm:spPr/>
    </dgm:pt>
  </dgm:ptLst>
  <dgm:cxnLst>
    <dgm:cxn modelId="{331B1B61-8457-4A16-8139-1055F3772FF2}" type="presOf" srcId="{DD14428D-F7E5-4423-9638-194ABA3654B4}" destId="{3901086F-3EAE-429C-9DB4-A3CD6353CFDA}" srcOrd="0" destOrd="0" presId="urn:microsoft.com/office/officeart/2008/layout/VerticalAccentList"/>
    <dgm:cxn modelId="{76A176CD-5F3B-4494-8C80-C82C75A928C2}" srcId="{D7D582A9-89B8-4424-8865-0F93B9EFECFC}" destId="{3C1D94DD-12B1-42EC-89BC-0B2BCE3681D3}" srcOrd="2" destOrd="0" parTransId="{CB341983-E66D-4A8E-83A5-05B3E8439C16}" sibTransId="{C64D154B-0E6F-4AA2-96B1-28FDDC3131CA}"/>
    <dgm:cxn modelId="{ACD0A449-71BB-4BF4-B6C1-2C07EE843234}" type="presOf" srcId="{D7D582A9-89B8-4424-8865-0F93B9EFECFC}" destId="{94B577BE-69B1-442C-B926-7021394749C6}" srcOrd="0" destOrd="0" presId="urn:microsoft.com/office/officeart/2008/layout/VerticalAccentList"/>
    <dgm:cxn modelId="{56A2B5A7-7AC6-41C6-84B7-E7CE19F1CCF0}" type="presOf" srcId="{55A98B4F-BC23-4CF6-97F2-54BB4B33D171}" destId="{0DE3F3AC-99E6-4786-A26A-4A3AE322D209}" srcOrd="0" destOrd="0" presId="urn:microsoft.com/office/officeart/2008/layout/VerticalAccentList"/>
    <dgm:cxn modelId="{704AAD18-074E-4959-AB14-944CE52ECACE}" srcId="{D7D582A9-89B8-4424-8865-0F93B9EFECFC}" destId="{55A98B4F-BC23-4CF6-97F2-54BB4B33D171}" srcOrd="1" destOrd="0" parTransId="{7F1A7010-11F0-4C82-9CB4-7D23E7E27B35}" sibTransId="{8825A424-2651-4BD2-A87E-9471FCFBE012}"/>
    <dgm:cxn modelId="{52EF9DA7-B1E4-49AC-B4DA-731CA9F64511}" srcId="{D7D582A9-89B8-4424-8865-0F93B9EFECFC}" destId="{DD14428D-F7E5-4423-9638-194ABA3654B4}" srcOrd="0" destOrd="0" parTransId="{D4C2CCB2-670B-41F6-80E0-937E23C7A4EF}" sibTransId="{9EC5948B-7170-4A7C-8148-70794295EEDE}"/>
    <dgm:cxn modelId="{A4744AAC-CE41-4124-9EB4-FF9D6B161C1A}" type="presOf" srcId="{3C1D94DD-12B1-42EC-89BC-0B2BCE3681D3}" destId="{F0C13E51-3494-4A6F-ABCB-E1DDE42E5112}" srcOrd="0" destOrd="0" presId="urn:microsoft.com/office/officeart/2008/layout/VerticalAccentList"/>
    <dgm:cxn modelId="{6849F97E-F157-4520-93EE-2813F71EA5C6}" type="presParOf" srcId="{94B577BE-69B1-442C-B926-7021394749C6}" destId="{CABC4D53-8B5B-4C48-8D6C-6A7E2793F4B6}" srcOrd="0" destOrd="0" presId="urn:microsoft.com/office/officeart/2008/layout/VerticalAccentList"/>
    <dgm:cxn modelId="{202D9165-C137-49CD-B406-E241C8A4608A}" type="presParOf" srcId="{CABC4D53-8B5B-4C48-8D6C-6A7E2793F4B6}" destId="{3901086F-3EAE-429C-9DB4-A3CD6353CFDA}" srcOrd="0" destOrd="0" presId="urn:microsoft.com/office/officeart/2008/layout/VerticalAccentList"/>
    <dgm:cxn modelId="{012EB3CA-CBA5-42C8-BE1D-767D6703379D}" type="presParOf" srcId="{94B577BE-69B1-442C-B926-7021394749C6}" destId="{72B3BC09-1754-4DCC-A750-209DD3F203DC}" srcOrd="1" destOrd="0" presId="urn:microsoft.com/office/officeart/2008/layout/VerticalAccentList"/>
    <dgm:cxn modelId="{9DBA93D9-C254-4E2F-88DE-411AFB9C7D92}" type="presParOf" srcId="{72B3BC09-1754-4DCC-A750-209DD3F203DC}" destId="{2586AA34-E7EE-441E-BE2A-B01FB43C6AFC}" srcOrd="0" destOrd="0" presId="urn:microsoft.com/office/officeart/2008/layout/VerticalAccentList"/>
    <dgm:cxn modelId="{E69463AF-AE24-41C0-A0D8-01C933E4E688}" type="presParOf" srcId="{72B3BC09-1754-4DCC-A750-209DD3F203DC}" destId="{9DCD812E-D6CD-4575-BF1C-9AA994393BC7}" srcOrd="1" destOrd="0" presId="urn:microsoft.com/office/officeart/2008/layout/VerticalAccentList"/>
    <dgm:cxn modelId="{99D3875D-B59C-4BEA-B905-1C8911C01703}" type="presParOf" srcId="{72B3BC09-1754-4DCC-A750-209DD3F203DC}" destId="{CDEF1FC5-5782-4712-88DD-CD220F739FF8}" srcOrd="2" destOrd="0" presId="urn:microsoft.com/office/officeart/2008/layout/VerticalAccentList"/>
    <dgm:cxn modelId="{31BA957A-D999-4489-A86A-03C468B730B4}" type="presParOf" srcId="{72B3BC09-1754-4DCC-A750-209DD3F203DC}" destId="{61254A3A-5312-43C4-9FC6-4BB67B3865B0}" srcOrd="3" destOrd="0" presId="urn:microsoft.com/office/officeart/2008/layout/VerticalAccentList"/>
    <dgm:cxn modelId="{D73AEA08-264D-4C9E-89D7-C4B511D831B7}" type="presParOf" srcId="{72B3BC09-1754-4DCC-A750-209DD3F203DC}" destId="{4F8F80D7-6336-48B9-AC9D-1C0C8CA3F90D}" srcOrd="4" destOrd="0" presId="urn:microsoft.com/office/officeart/2008/layout/VerticalAccentList"/>
    <dgm:cxn modelId="{F389DD70-F21C-47F4-A2B8-9B9F8B2BFD39}" type="presParOf" srcId="{72B3BC09-1754-4DCC-A750-209DD3F203DC}" destId="{06A7F3B1-D888-49AE-840C-8FBFA65FC63D}" srcOrd="5" destOrd="0" presId="urn:microsoft.com/office/officeart/2008/layout/VerticalAccentList"/>
    <dgm:cxn modelId="{C2B700D4-1102-4B19-A7C9-9055944C097A}" type="presParOf" srcId="{72B3BC09-1754-4DCC-A750-209DD3F203DC}" destId="{2E1AC2D2-6ECE-476E-8CBF-83FC7783F106}" srcOrd="6" destOrd="0" presId="urn:microsoft.com/office/officeart/2008/layout/VerticalAccentList"/>
    <dgm:cxn modelId="{BE41792F-7C32-44F8-8737-F928DDABB7A1}" type="presParOf" srcId="{94B577BE-69B1-442C-B926-7021394749C6}" destId="{6BAA4B39-E201-4212-A56A-880FF337FF5C}" srcOrd="2" destOrd="0" presId="urn:microsoft.com/office/officeart/2008/layout/VerticalAccentList"/>
    <dgm:cxn modelId="{901B277A-3680-4DF7-95C9-4F5B38E45926}" type="presParOf" srcId="{94B577BE-69B1-442C-B926-7021394749C6}" destId="{910AE68F-F23A-4AF6-AE32-4E86C4F1B653}" srcOrd="3" destOrd="0" presId="urn:microsoft.com/office/officeart/2008/layout/VerticalAccentList"/>
    <dgm:cxn modelId="{D6C63C6E-EE0D-448F-8BFD-B43A64591399}" type="presParOf" srcId="{910AE68F-F23A-4AF6-AE32-4E86C4F1B653}" destId="{0DE3F3AC-99E6-4786-A26A-4A3AE322D209}" srcOrd="0" destOrd="0" presId="urn:microsoft.com/office/officeart/2008/layout/VerticalAccentList"/>
    <dgm:cxn modelId="{7B886D36-52FA-4B38-B336-D4466079A849}" type="presParOf" srcId="{94B577BE-69B1-442C-B926-7021394749C6}" destId="{1B273E50-26DA-473D-A5CC-2AAFA300CB48}" srcOrd="4" destOrd="0" presId="urn:microsoft.com/office/officeart/2008/layout/VerticalAccentList"/>
    <dgm:cxn modelId="{FD5F8992-5EA3-473F-A8F5-2FD1594F0AB7}" type="presParOf" srcId="{1B273E50-26DA-473D-A5CC-2AAFA300CB48}" destId="{A76E39FF-E334-4A12-AC4B-EA0BC078D35E}" srcOrd="0" destOrd="0" presId="urn:microsoft.com/office/officeart/2008/layout/VerticalAccentList"/>
    <dgm:cxn modelId="{499BC2DC-06C9-496F-86CD-A443F9DD8928}" type="presParOf" srcId="{1B273E50-26DA-473D-A5CC-2AAFA300CB48}" destId="{7A3298BA-12BC-432F-8B92-E5996461B889}" srcOrd="1" destOrd="0" presId="urn:microsoft.com/office/officeart/2008/layout/VerticalAccentList"/>
    <dgm:cxn modelId="{200D5F79-8064-438E-BB06-FE347EC736F8}" type="presParOf" srcId="{1B273E50-26DA-473D-A5CC-2AAFA300CB48}" destId="{20EF07C0-7A62-4E77-93AF-AF8735D8B533}" srcOrd="2" destOrd="0" presId="urn:microsoft.com/office/officeart/2008/layout/VerticalAccentList"/>
    <dgm:cxn modelId="{0283B562-640D-49F5-A5C2-4191FA562540}" type="presParOf" srcId="{1B273E50-26DA-473D-A5CC-2AAFA300CB48}" destId="{66A60D74-B4A6-429A-A616-9F2697E6A340}" srcOrd="3" destOrd="0" presId="urn:microsoft.com/office/officeart/2008/layout/VerticalAccentList"/>
    <dgm:cxn modelId="{B7848F4C-73E3-4314-A55F-9B1EB72E69E0}" type="presParOf" srcId="{1B273E50-26DA-473D-A5CC-2AAFA300CB48}" destId="{4EBD3A5F-0488-4AD0-B546-4011C3035C86}" srcOrd="4" destOrd="0" presId="urn:microsoft.com/office/officeart/2008/layout/VerticalAccentList"/>
    <dgm:cxn modelId="{E8BD7912-EBB6-467B-A849-BAB0BE6CAA7D}" type="presParOf" srcId="{1B273E50-26DA-473D-A5CC-2AAFA300CB48}" destId="{46D7234B-E65F-4F26-9AD8-4DD979C93157}" srcOrd="5" destOrd="0" presId="urn:microsoft.com/office/officeart/2008/layout/VerticalAccentList"/>
    <dgm:cxn modelId="{CF718AA4-7692-492B-92AA-4B916B1129B7}" type="presParOf" srcId="{1B273E50-26DA-473D-A5CC-2AAFA300CB48}" destId="{E8690557-8D12-4498-96EB-61366F32DC9B}" srcOrd="6" destOrd="0" presId="urn:microsoft.com/office/officeart/2008/layout/VerticalAccentList"/>
    <dgm:cxn modelId="{1434128A-265B-46BD-94E1-5D06721F178D}" type="presParOf" srcId="{94B577BE-69B1-442C-B926-7021394749C6}" destId="{22E79058-0E58-4F8F-BBA7-C10C7AF5CACE}" srcOrd="5" destOrd="0" presId="urn:microsoft.com/office/officeart/2008/layout/VerticalAccentList"/>
    <dgm:cxn modelId="{7C5F41D1-21BC-433F-A963-F7419961EFB1}" type="presParOf" srcId="{94B577BE-69B1-442C-B926-7021394749C6}" destId="{72E91F30-C2BB-4481-9B72-AB65DB216C65}" srcOrd="6" destOrd="0" presId="urn:microsoft.com/office/officeart/2008/layout/VerticalAccentList"/>
    <dgm:cxn modelId="{3B383547-5C5E-48D9-B7F9-ACE1D3C2050C}" type="presParOf" srcId="{72E91F30-C2BB-4481-9B72-AB65DB216C65}" destId="{F0C13E51-3494-4A6F-ABCB-E1DDE42E5112}" srcOrd="0" destOrd="0" presId="urn:microsoft.com/office/officeart/2008/layout/VerticalAccentList"/>
    <dgm:cxn modelId="{4557FCA8-16E5-4EDE-97F0-669060A8ACFB}" type="presParOf" srcId="{94B577BE-69B1-442C-B926-7021394749C6}" destId="{88490636-228B-4E26-8A6B-C3B76DEEEF10}" srcOrd="7" destOrd="0" presId="urn:microsoft.com/office/officeart/2008/layout/VerticalAccentList"/>
    <dgm:cxn modelId="{60E9BF59-C32C-454C-AB39-67AB7C328FC8}" type="presParOf" srcId="{88490636-228B-4E26-8A6B-C3B76DEEEF10}" destId="{940D24F9-4E99-4583-AD5E-705306EF44D6}" srcOrd="0" destOrd="0" presId="urn:microsoft.com/office/officeart/2008/layout/VerticalAccentList"/>
    <dgm:cxn modelId="{7410DFAD-3887-43D1-8E76-DFEF76B16933}" type="presParOf" srcId="{88490636-228B-4E26-8A6B-C3B76DEEEF10}" destId="{D88AFCDE-ED77-409F-BDC4-213E072F5620}" srcOrd="1" destOrd="0" presId="urn:microsoft.com/office/officeart/2008/layout/VerticalAccentList"/>
    <dgm:cxn modelId="{6DDE48F5-21E1-49D7-A371-B1895010794B}" type="presParOf" srcId="{88490636-228B-4E26-8A6B-C3B76DEEEF10}" destId="{2C7925DD-E3E2-42E8-823D-1E1F37C3AA3E}" srcOrd="2" destOrd="0" presId="urn:microsoft.com/office/officeart/2008/layout/VerticalAccentList"/>
    <dgm:cxn modelId="{01BAA4A1-EABD-4FAB-8585-9E25B9EE354C}" type="presParOf" srcId="{88490636-228B-4E26-8A6B-C3B76DEEEF10}" destId="{E07187D0-CF59-4F2B-9101-FFB0A0D52AFD}" srcOrd="3" destOrd="0" presId="urn:microsoft.com/office/officeart/2008/layout/VerticalAccentList"/>
    <dgm:cxn modelId="{CF5B3654-6B33-449D-A38E-B70264F124F5}" type="presParOf" srcId="{88490636-228B-4E26-8A6B-C3B76DEEEF10}" destId="{3A95F938-FA24-4911-A13D-C35309817CDD}" srcOrd="4" destOrd="0" presId="urn:microsoft.com/office/officeart/2008/layout/VerticalAccentList"/>
    <dgm:cxn modelId="{093F7405-FA01-4CBE-A275-BF40FFAC81CE}" type="presParOf" srcId="{88490636-228B-4E26-8A6B-C3B76DEEEF10}" destId="{2E670B7E-5C6F-4796-8410-D6516178FED0}" srcOrd="5" destOrd="0" presId="urn:microsoft.com/office/officeart/2008/layout/VerticalAccentList"/>
    <dgm:cxn modelId="{CE152813-65B2-423B-A648-E9B337F8A43C}" type="presParOf" srcId="{88490636-228B-4E26-8A6B-C3B76DEEEF10}" destId="{C5AAFB16-07B7-4B92-B82A-736D0ECE450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D582A9-89B8-4424-8865-0F93B9EFECFC}" type="doc">
      <dgm:prSet loTypeId="urn:microsoft.com/office/officeart/2008/layout/VerticalAccentLis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CR"/>
        </a:p>
      </dgm:t>
    </dgm:pt>
    <dgm:pt modelId="{F08706A3-CD06-4F3D-9EC7-E238B86BB0EF}">
      <dgm:prSet phldrT="[Texto]"/>
      <dgm:spPr/>
      <dgm:t>
        <a:bodyPr/>
        <a:lstStyle/>
        <a:p>
          <a:r>
            <a:rPr lang="es-CR" b="0" dirty="0" smtClean="0"/>
            <a:t>Aspectos  generales</a:t>
          </a:r>
          <a:endParaRPr lang="es-CR" b="0" dirty="0"/>
        </a:p>
      </dgm:t>
    </dgm:pt>
    <dgm:pt modelId="{59E99540-F363-4BF1-842E-1EE62DDFD0A6}" type="parTrans" cxnId="{EEC5B597-AF58-4083-A233-0887F740E64C}">
      <dgm:prSet/>
      <dgm:spPr/>
      <dgm:t>
        <a:bodyPr/>
        <a:lstStyle/>
        <a:p>
          <a:endParaRPr lang="es-CR"/>
        </a:p>
      </dgm:t>
    </dgm:pt>
    <dgm:pt modelId="{3DF40816-ED96-4811-B3EB-A8AD581FDB84}" type="sibTrans" cxnId="{EEC5B597-AF58-4083-A233-0887F740E64C}">
      <dgm:prSet/>
      <dgm:spPr/>
      <dgm:t>
        <a:bodyPr/>
        <a:lstStyle/>
        <a:p>
          <a:endParaRPr lang="es-CR"/>
        </a:p>
      </dgm:t>
    </dgm:pt>
    <dgm:pt modelId="{E9B21EA8-C190-4C00-91FD-0340172BC304}">
      <dgm:prSet phldrT="[Texto]"/>
      <dgm:spPr/>
      <dgm:t>
        <a:bodyPr/>
        <a:lstStyle/>
        <a:p>
          <a:r>
            <a:rPr lang="es-CR" b="0" dirty="0" smtClean="0"/>
            <a:t>Plaguicidas</a:t>
          </a:r>
          <a:endParaRPr lang="es-CR" b="0" dirty="0"/>
        </a:p>
      </dgm:t>
    </dgm:pt>
    <dgm:pt modelId="{849C751A-FF56-49EA-9BAD-71FF668B5983}" type="parTrans" cxnId="{7A3D9343-6717-48D4-8C78-8B64AFBD0B18}">
      <dgm:prSet/>
      <dgm:spPr/>
      <dgm:t>
        <a:bodyPr/>
        <a:lstStyle/>
        <a:p>
          <a:endParaRPr lang="es-CR"/>
        </a:p>
      </dgm:t>
    </dgm:pt>
    <dgm:pt modelId="{4F616E06-12FC-4EF2-A301-1FBA4172B5C9}" type="sibTrans" cxnId="{7A3D9343-6717-48D4-8C78-8B64AFBD0B18}">
      <dgm:prSet/>
      <dgm:spPr/>
      <dgm:t>
        <a:bodyPr/>
        <a:lstStyle/>
        <a:p>
          <a:endParaRPr lang="es-CR"/>
        </a:p>
      </dgm:t>
    </dgm:pt>
    <dgm:pt modelId="{55A98B4F-BC23-4CF6-97F2-54BB4B33D171}">
      <dgm:prSet phldrT="[Texto]"/>
      <dgm:spPr/>
      <dgm:t>
        <a:bodyPr/>
        <a:lstStyle/>
        <a:p>
          <a:r>
            <a:rPr lang="es-CR" b="0" dirty="0" smtClean="0"/>
            <a:t>Fertilizantes </a:t>
          </a:r>
          <a:endParaRPr lang="es-CR" b="0" dirty="0"/>
        </a:p>
      </dgm:t>
    </dgm:pt>
    <dgm:pt modelId="{7F1A7010-11F0-4C82-9CB4-7D23E7E27B35}" type="parTrans" cxnId="{704AAD18-074E-4959-AB14-944CE52ECACE}">
      <dgm:prSet/>
      <dgm:spPr/>
      <dgm:t>
        <a:bodyPr/>
        <a:lstStyle/>
        <a:p>
          <a:endParaRPr lang="es-CR"/>
        </a:p>
      </dgm:t>
    </dgm:pt>
    <dgm:pt modelId="{8825A424-2651-4BD2-A87E-9471FCFBE012}" type="sibTrans" cxnId="{704AAD18-074E-4959-AB14-944CE52ECACE}">
      <dgm:prSet/>
      <dgm:spPr/>
      <dgm:t>
        <a:bodyPr/>
        <a:lstStyle/>
        <a:p>
          <a:endParaRPr lang="es-CR"/>
        </a:p>
      </dgm:t>
    </dgm:pt>
    <dgm:pt modelId="{94B577BE-69B1-442C-B926-7021394749C6}" type="pres">
      <dgm:prSet presAssocID="{D7D582A9-89B8-4424-8865-0F93B9EFECF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CR"/>
        </a:p>
      </dgm:t>
    </dgm:pt>
    <dgm:pt modelId="{1487BE2B-7768-49BE-A0BA-C1EB4C78F371}" type="pres">
      <dgm:prSet presAssocID="{F08706A3-CD06-4F3D-9EC7-E238B86BB0EF}" presName="parenttextcomposite" presStyleCnt="0"/>
      <dgm:spPr/>
    </dgm:pt>
    <dgm:pt modelId="{8F229E4C-F705-4558-9866-9F5D3A6F5452}" type="pres">
      <dgm:prSet presAssocID="{F08706A3-CD06-4F3D-9EC7-E238B86BB0E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6DC9AB2-AE4A-436F-9ED1-3BB7C2F32905}" type="pres">
      <dgm:prSet presAssocID="{F08706A3-CD06-4F3D-9EC7-E238B86BB0EF}" presName="parallelogramComposite" presStyleCnt="0"/>
      <dgm:spPr/>
    </dgm:pt>
    <dgm:pt modelId="{6F62300D-89B8-41E9-B0B2-CA29E0575D62}" type="pres">
      <dgm:prSet presAssocID="{F08706A3-CD06-4F3D-9EC7-E238B86BB0EF}" presName="parallelogram1" presStyleLbl="alignNode1" presStyleIdx="0" presStyleCnt="21"/>
      <dgm:spPr/>
    </dgm:pt>
    <dgm:pt modelId="{A0C3157A-E28F-485B-87B0-9942B7E3E9CB}" type="pres">
      <dgm:prSet presAssocID="{F08706A3-CD06-4F3D-9EC7-E238B86BB0EF}" presName="parallelogram2" presStyleLbl="alignNode1" presStyleIdx="1" presStyleCnt="21"/>
      <dgm:spPr/>
    </dgm:pt>
    <dgm:pt modelId="{12C03F33-0873-400E-A5F4-0BBB75170E1B}" type="pres">
      <dgm:prSet presAssocID="{F08706A3-CD06-4F3D-9EC7-E238B86BB0EF}" presName="parallelogram3" presStyleLbl="alignNode1" presStyleIdx="2" presStyleCnt="21"/>
      <dgm:spPr/>
    </dgm:pt>
    <dgm:pt modelId="{99ACBBBD-A2AB-495C-9CED-953564479435}" type="pres">
      <dgm:prSet presAssocID="{F08706A3-CD06-4F3D-9EC7-E238B86BB0EF}" presName="parallelogram4" presStyleLbl="alignNode1" presStyleIdx="3" presStyleCnt="21"/>
      <dgm:spPr/>
    </dgm:pt>
    <dgm:pt modelId="{6CD111CB-435C-4C2A-BE9C-E98FFBFE06ED}" type="pres">
      <dgm:prSet presAssocID="{F08706A3-CD06-4F3D-9EC7-E238B86BB0EF}" presName="parallelogram5" presStyleLbl="alignNode1" presStyleIdx="4" presStyleCnt="21"/>
      <dgm:spPr/>
    </dgm:pt>
    <dgm:pt modelId="{7502ECBB-3340-4CD2-A356-A5444A997B4B}" type="pres">
      <dgm:prSet presAssocID="{F08706A3-CD06-4F3D-9EC7-E238B86BB0EF}" presName="parallelogram6" presStyleLbl="alignNode1" presStyleIdx="5" presStyleCnt="21"/>
      <dgm:spPr/>
    </dgm:pt>
    <dgm:pt modelId="{89372C9E-9282-4F00-94C5-FFA65D04480E}" type="pres">
      <dgm:prSet presAssocID="{F08706A3-CD06-4F3D-9EC7-E238B86BB0EF}" presName="parallelogram7" presStyleLbl="alignNode1" presStyleIdx="6" presStyleCnt="21"/>
      <dgm:spPr/>
    </dgm:pt>
    <dgm:pt modelId="{956481AE-A169-4D8D-B759-CBE71EA6C8BD}" type="pres">
      <dgm:prSet presAssocID="{3DF40816-ED96-4811-B3EB-A8AD581FDB84}" presName="sibTrans" presStyleCnt="0"/>
      <dgm:spPr/>
    </dgm:pt>
    <dgm:pt modelId="{604EAA4B-9487-4B6D-90D4-A35A7935D5EC}" type="pres">
      <dgm:prSet presAssocID="{E9B21EA8-C190-4C00-91FD-0340172BC304}" presName="parenttextcomposite" presStyleCnt="0"/>
      <dgm:spPr/>
    </dgm:pt>
    <dgm:pt modelId="{03B142AF-5F44-46F5-B904-BC5466A78E07}" type="pres">
      <dgm:prSet presAssocID="{E9B21EA8-C190-4C00-91FD-0340172BC304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C206A5B-CDAB-4011-9121-940C01647B5B}" type="pres">
      <dgm:prSet presAssocID="{E9B21EA8-C190-4C00-91FD-0340172BC304}" presName="parallelogramComposite" presStyleCnt="0"/>
      <dgm:spPr/>
    </dgm:pt>
    <dgm:pt modelId="{E5E0EB7D-95C5-43F2-950C-31E676168D19}" type="pres">
      <dgm:prSet presAssocID="{E9B21EA8-C190-4C00-91FD-0340172BC304}" presName="parallelogram1" presStyleLbl="alignNode1" presStyleIdx="7" presStyleCnt="21"/>
      <dgm:spPr/>
    </dgm:pt>
    <dgm:pt modelId="{067D8DC2-B7C4-44AE-A650-37D854420622}" type="pres">
      <dgm:prSet presAssocID="{E9B21EA8-C190-4C00-91FD-0340172BC304}" presName="parallelogram2" presStyleLbl="alignNode1" presStyleIdx="8" presStyleCnt="21"/>
      <dgm:spPr/>
    </dgm:pt>
    <dgm:pt modelId="{218EE809-626B-414F-9BAC-2E198CF28F17}" type="pres">
      <dgm:prSet presAssocID="{E9B21EA8-C190-4C00-91FD-0340172BC304}" presName="parallelogram3" presStyleLbl="alignNode1" presStyleIdx="9" presStyleCnt="21"/>
      <dgm:spPr/>
    </dgm:pt>
    <dgm:pt modelId="{FBF145CE-859F-4E4B-9666-49D3050DF10B}" type="pres">
      <dgm:prSet presAssocID="{E9B21EA8-C190-4C00-91FD-0340172BC304}" presName="parallelogram4" presStyleLbl="alignNode1" presStyleIdx="10" presStyleCnt="21"/>
      <dgm:spPr/>
    </dgm:pt>
    <dgm:pt modelId="{57AF75B2-F322-47AD-9C85-DEE2251E21B2}" type="pres">
      <dgm:prSet presAssocID="{E9B21EA8-C190-4C00-91FD-0340172BC304}" presName="parallelogram5" presStyleLbl="alignNode1" presStyleIdx="11" presStyleCnt="21"/>
      <dgm:spPr/>
    </dgm:pt>
    <dgm:pt modelId="{18DF7584-B516-4AC8-9F81-3AD21444F6DE}" type="pres">
      <dgm:prSet presAssocID="{E9B21EA8-C190-4C00-91FD-0340172BC304}" presName="parallelogram6" presStyleLbl="alignNode1" presStyleIdx="12" presStyleCnt="21"/>
      <dgm:spPr/>
    </dgm:pt>
    <dgm:pt modelId="{DED68945-54FB-4EFD-859E-E66EEBD5A113}" type="pres">
      <dgm:prSet presAssocID="{E9B21EA8-C190-4C00-91FD-0340172BC304}" presName="parallelogram7" presStyleLbl="alignNode1" presStyleIdx="13" presStyleCnt="21"/>
      <dgm:spPr/>
    </dgm:pt>
    <dgm:pt modelId="{606F825C-6C93-4C76-859D-5850DEF89549}" type="pres">
      <dgm:prSet presAssocID="{4F616E06-12FC-4EF2-A301-1FBA4172B5C9}" presName="sibTrans" presStyleCnt="0"/>
      <dgm:spPr/>
    </dgm:pt>
    <dgm:pt modelId="{910AE68F-F23A-4AF6-AE32-4E86C4F1B653}" type="pres">
      <dgm:prSet presAssocID="{55A98B4F-BC23-4CF6-97F2-54BB4B33D171}" presName="parenttextcomposite" presStyleCnt="0"/>
      <dgm:spPr/>
    </dgm:pt>
    <dgm:pt modelId="{0DE3F3AC-99E6-4786-A26A-4A3AE322D209}" type="pres">
      <dgm:prSet presAssocID="{55A98B4F-BC23-4CF6-97F2-54BB4B33D171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B273E50-26DA-473D-A5CC-2AAFA300CB48}" type="pres">
      <dgm:prSet presAssocID="{55A98B4F-BC23-4CF6-97F2-54BB4B33D171}" presName="parallelogramComposite" presStyleCnt="0"/>
      <dgm:spPr/>
    </dgm:pt>
    <dgm:pt modelId="{A76E39FF-E334-4A12-AC4B-EA0BC078D35E}" type="pres">
      <dgm:prSet presAssocID="{55A98B4F-BC23-4CF6-97F2-54BB4B33D171}" presName="parallelogram1" presStyleLbl="alignNode1" presStyleIdx="14" presStyleCnt="21"/>
      <dgm:spPr/>
    </dgm:pt>
    <dgm:pt modelId="{7A3298BA-12BC-432F-8B92-E5996461B889}" type="pres">
      <dgm:prSet presAssocID="{55A98B4F-BC23-4CF6-97F2-54BB4B33D171}" presName="parallelogram2" presStyleLbl="alignNode1" presStyleIdx="15" presStyleCnt="21"/>
      <dgm:spPr/>
    </dgm:pt>
    <dgm:pt modelId="{20EF07C0-7A62-4E77-93AF-AF8735D8B533}" type="pres">
      <dgm:prSet presAssocID="{55A98B4F-BC23-4CF6-97F2-54BB4B33D171}" presName="parallelogram3" presStyleLbl="alignNode1" presStyleIdx="16" presStyleCnt="21"/>
      <dgm:spPr/>
    </dgm:pt>
    <dgm:pt modelId="{66A60D74-B4A6-429A-A616-9F2697E6A340}" type="pres">
      <dgm:prSet presAssocID="{55A98B4F-BC23-4CF6-97F2-54BB4B33D171}" presName="parallelogram4" presStyleLbl="alignNode1" presStyleIdx="17" presStyleCnt="21"/>
      <dgm:spPr/>
    </dgm:pt>
    <dgm:pt modelId="{4EBD3A5F-0488-4AD0-B546-4011C3035C86}" type="pres">
      <dgm:prSet presAssocID="{55A98B4F-BC23-4CF6-97F2-54BB4B33D171}" presName="parallelogram5" presStyleLbl="alignNode1" presStyleIdx="18" presStyleCnt="21"/>
      <dgm:spPr/>
    </dgm:pt>
    <dgm:pt modelId="{46D7234B-E65F-4F26-9AD8-4DD979C93157}" type="pres">
      <dgm:prSet presAssocID="{55A98B4F-BC23-4CF6-97F2-54BB4B33D171}" presName="parallelogram6" presStyleLbl="alignNode1" presStyleIdx="19" presStyleCnt="21"/>
      <dgm:spPr/>
    </dgm:pt>
    <dgm:pt modelId="{E8690557-8D12-4498-96EB-61366F32DC9B}" type="pres">
      <dgm:prSet presAssocID="{55A98B4F-BC23-4CF6-97F2-54BB4B33D171}" presName="parallelogram7" presStyleLbl="alignNode1" presStyleIdx="20" presStyleCnt="21"/>
      <dgm:spPr/>
    </dgm:pt>
  </dgm:ptLst>
  <dgm:cxnLst>
    <dgm:cxn modelId="{EA41E90A-9BB9-40CB-87F3-C704C7521564}" type="presOf" srcId="{55A98B4F-BC23-4CF6-97F2-54BB4B33D171}" destId="{0DE3F3AC-99E6-4786-A26A-4A3AE322D209}" srcOrd="0" destOrd="0" presId="urn:microsoft.com/office/officeart/2008/layout/VerticalAccentList"/>
    <dgm:cxn modelId="{7A3D9343-6717-48D4-8C78-8B64AFBD0B18}" srcId="{D7D582A9-89B8-4424-8865-0F93B9EFECFC}" destId="{E9B21EA8-C190-4C00-91FD-0340172BC304}" srcOrd="1" destOrd="0" parTransId="{849C751A-FF56-49EA-9BAD-71FF668B5983}" sibTransId="{4F616E06-12FC-4EF2-A301-1FBA4172B5C9}"/>
    <dgm:cxn modelId="{D2B5B00F-2B4F-406F-9F1C-D7EE34834942}" type="presOf" srcId="{D7D582A9-89B8-4424-8865-0F93B9EFECFC}" destId="{94B577BE-69B1-442C-B926-7021394749C6}" srcOrd="0" destOrd="0" presId="urn:microsoft.com/office/officeart/2008/layout/VerticalAccentList"/>
    <dgm:cxn modelId="{EEC5B597-AF58-4083-A233-0887F740E64C}" srcId="{D7D582A9-89B8-4424-8865-0F93B9EFECFC}" destId="{F08706A3-CD06-4F3D-9EC7-E238B86BB0EF}" srcOrd="0" destOrd="0" parTransId="{59E99540-F363-4BF1-842E-1EE62DDFD0A6}" sibTransId="{3DF40816-ED96-4811-B3EB-A8AD581FDB84}"/>
    <dgm:cxn modelId="{704AAD18-074E-4959-AB14-944CE52ECACE}" srcId="{D7D582A9-89B8-4424-8865-0F93B9EFECFC}" destId="{55A98B4F-BC23-4CF6-97F2-54BB4B33D171}" srcOrd="2" destOrd="0" parTransId="{7F1A7010-11F0-4C82-9CB4-7D23E7E27B35}" sibTransId="{8825A424-2651-4BD2-A87E-9471FCFBE012}"/>
    <dgm:cxn modelId="{3C8BEDFC-8530-4EB3-9BD2-61461D689145}" type="presOf" srcId="{E9B21EA8-C190-4C00-91FD-0340172BC304}" destId="{03B142AF-5F44-46F5-B904-BC5466A78E07}" srcOrd="0" destOrd="0" presId="urn:microsoft.com/office/officeart/2008/layout/VerticalAccentList"/>
    <dgm:cxn modelId="{295670E2-EBEC-4984-8256-FC2C4A8899E9}" type="presOf" srcId="{F08706A3-CD06-4F3D-9EC7-E238B86BB0EF}" destId="{8F229E4C-F705-4558-9866-9F5D3A6F5452}" srcOrd="0" destOrd="0" presId="urn:microsoft.com/office/officeart/2008/layout/VerticalAccentList"/>
    <dgm:cxn modelId="{98FDE668-5568-4C8F-AF6E-CC3FB737B11C}" type="presParOf" srcId="{94B577BE-69B1-442C-B926-7021394749C6}" destId="{1487BE2B-7768-49BE-A0BA-C1EB4C78F371}" srcOrd="0" destOrd="0" presId="urn:microsoft.com/office/officeart/2008/layout/VerticalAccentList"/>
    <dgm:cxn modelId="{899E0DCF-58F0-4CC3-A961-3A6F69A03B40}" type="presParOf" srcId="{1487BE2B-7768-49BE-A0BA-C1EB4C78F371}" destId="{8F229E4C-F705-4558-9866-9F5D3A6F5452}" srcOrd="0" destOrd="0" presId="urn:microsoft.com/office/officeart/2008/layout/VerticalAccentList"/>
    <dgm:cxn modelId="{CF45B1A8-0BC6-484A-A4A3-BE4C173B6AAF}" type="presParOf" srcId="{94B577BE-69B1-442C-B926-7021394749C6}" destId="{96DC9AB2-AE4A-436F-9ED1-3BB7C2F32905}" srcOrd="1" destOrd="0" presId="urn:microsoft.com/office/officeart/2008/layout/VerticalAccentList"/>
    <dgm:cxn modelId="{B6886F4E-9E6C-4C29-A837-E5ED898EA1FF}" type="presParOf" srcId="{96DC9AB2-AE4A-436F-9ED1-3BB7C2F32905}" destId="{6F62300D-89B8-41E9-B0B2-CA29E0575D62}" srcOrd="0" destOrd="0" presId="urn:microsoft.com/office/officeart/2008/layout/VerticalAccentList"/>
    <dgm:cxn modelId="{ED40D44C-8C97-4EC1-AC70-261C7F49825F}" type="presParOf" srcId="{96DC9AB2-AE4A-436F-9ED1-3BB7C2F32905}" destId="{A0C3157A-E28F-485B-87B0-9942B7E3E9CB}" srcOrd="1" destOrd="0" presId="urn:microsoft.com/office/officeart/2008/layout/VerticalAccentList"/>
    <dgm:cxn modelId="{1271BB65-5E4D-4620-80C1-BE429A7DB89B}" type="presParOf" srcId="{96DC9AB2-AE4A-436F-9ED1-3BB7C2F32905}" destId="{12C03F33-0873-400E-A5F4-0BBB75170E1B}" srcOrd="2" destOrd="0" presId="urn:microsoft.com/office/officeart/2008/layout/VerticalAccentList"/>
    <dgm:cxn modelId="{A9EB746E-4CAA-4CF0-89F5-EF1DB633A103}" type="presParOf" srcId="{96DC9AB2-AE4A-436F-9ED1-3BB7C2F32905}" destId="{99ACBBBD-A2AB-495C-9CED-953564479435}" srcOrd="3" destOrd="0" presId="urn:microsoft.com/office/officeart/2008/layout/VerticalAccentList"/>
    <dgm:cxn modelId="{A0725F44-37A5-4B15-83DE-27A0D0E31C05}" type="presParOf" srcId="{96DC9AB2-AE4A-436F-9ED1-3BB7C2F32905}" destId="{6CD111CB-435C-4C2A-BE9C-E98FFBFE06ED}" srcOrd="4" destOrd="0" presId="urn:microsoft.com/office/officeart/2008/layout/VerticalAccentList"/>
    <dgm:cxn modelId="{380FA361-4947-4841-8403-09AA3578C8D4}" type="presParOf" srcId="{96DC9AB2-AE4A-436F-9ED1-3BB7C2F32905}" destId="{7502ECBB-3340-4CD2-A356-A5444A997B4B}" srcOrd="5" destOrd="0" presId="urn:microsoft.com/office/officeart/2008/layout/VerticalAccentList"/>
    <dgm:cxn modelId="{03D416C1-13E4-4393-ACF2-563F7B077458}" type="presParOf" srcId="{96DC9AB2-AE4A-436F-9ED1-3BB7C2F32905}" destId="{89372C9E-9282-4F00-94C5-FFA65D04480E}" srcOrd="6" destOrd="0" presId="urn:microsoft.com/office/officeart/2008/layout/VerticalAccentList"/>
    <dgm:cxn modelId="{B61AC5E6-A5C4-473C-8D9B-D1709A5EC413}" type="presParOf" srcId="{94B577BE-69B1-442C-B926-7021394749C6}" destId="{956481AE-A169-4D8D-B759-CBE71EA6C8BD}" srcOrd="2" destOrd="0" presId="urn:microsoft.com/office/officeart/2008/layout/VerticalAccentList"/>
    <dgm:cxn modelId="{3477A80A-2DC8-4788-85E0-EFFE94F16B97}" type="presParOf" srcId="{94B577BE-69B1-442C-B926-7021394749C6}" destId="{604EAA4B-9487-4B6D-90D4-A35A7935D5EC}" srcOrd="3" destOrd="0" presId="urn:microsoft.com/office/officeart/2008/layout/VerticalAccentList"/>
    <dgm:cxn modelId="{CA634869-150A-4A81-AC45-11C79920EFBA}" type="presParOf" srcId="{604EAA4B-9487-4B6D-90D4-A35A7935D5EC}" destId="{03B142AF-5F44-46F5-B904-BC5466A78E07}" srcOrd="0" destOrd="0" presId="urn:microsoft.com/office/officeart/2008/layout/VerticalAccentList"/>
    <dgm:cxn modelId="{6FDF0DA5-44EC-4E93-B57B-3842F64753C8}" type="presParOf" srcId="{94B577BE-69B1-442C-B926-7021394749C6}" destId="{7C206A5B-CDAB-4011-9121-940C01647B5B}" srcOrd="4" destOrd="0" presId="urn:microsoft.com/office/officeart/2008/layout/VerticalAccentList"/>
    <dgm:cxn modelId="{EDF2A240-82A8-42B5-9972-BE59068C63F6}" type="presParOf" srcId="{7C206A5B-CDAB-4011-9121-940C01647B5B}" destId="{E5E0EB7D-95C5-43F2-950C-31E676168D19}" srcOrd="0" destOrd="0" presId="urn:microsoft.com/office/officeart/2008/layout/VerticalAccentList"/>
    <dgm:cxn modelId="{B2F98DC0-0D37-48CD-832E-D1A83FB31B86}" type="presParOf" srcId="{7C206A5B-CDAB-4011-9121-940C01647B5B}" destId="{067D8DC2-B7C4-44AE-A650-37D854420622}" srcOrd="1" destOrd="0" presId="urn:microsoft.com/office/officeart/2008/layout/VerticalAccentList"/>
    <dgm:cxn modelId="{53DA468B-9394-45EE-872A-DB4D8521D1A8}" type="presParOf" srcId="{7C206A5B-CDAB-4011-9121-940C01647B5B}" destId="{218EE809-626B-414F-9BAC-2E198CF28F17}" srcOrd="2" destOrd="0" presId="urn:microsoft.com/office/officeart/2008/layout/VerticalAccentList"/>
    <dgm:cxn modelId="{E113B643-DD96-424B-A28B-EA367440F55E}" type="presParOf" srcId="{7C206A5B-CDAB-4011-9121-940C01647B5B}" destId="{FBF145CE-859F-4E4B-9666-49D3050DF10B}" srcOrd="3" destOrd="0" presId="urn:microsoft.com/office/officeart/2008/layout/VerticalAccentList"/>
    <dgm:cxn modelId="{49C74D8F-C6A1-45F0-90FF-162A4099BAD8}" type="presParOf" srcId="{7C206A5B-CDAB-4011-9121-940C01647B5B}" destId="{57AF75B2-F322-47AD-9C85-DEE2251E21B2}" srcOrd="4" destOrd="0" presId="urn:microsoft.com/office/officeart/2008/layout/VerticalAccentList"/>
    <dgm:cxn modelId="{8F93D842-460A-4F71-9846-A164A714808C}" type="presParOf" srcId="{7C206A5B-CDAB-4011-9121-940C01647B5B}" destId="{18DF7584-B516-4AC8-9F81-3AD21444F6DE}" srcOrd="5" destOrd="0" presId="urn:microsoft.com/office/officeart/2008/layout/VerticalAccentList"/>
    <dgm:cxn modelId="{BBF1D05C-6B45-4930-B8FE-DB54313796F0}" type="presParOf" srcId="{7C206A5B-CDAB-4011-9121-940C01647B5B}" destId="{DED68945-54FB-4EFD-859E-E66EEBD5A113}" srcOrd="6" destOrd="0" presId="urn:microsoft.com/office/officeart/2008/layout/VerticalAccentList"/>
    <dgm:cxn modelId="{7F13E96E-6166-48A9-876F-18EF27E9760E}" type="presParOf" srcId="{94B577BE-69B1-442C-B926-7021394749C6}" destId="{606F825C-6C93-4C76-859D-5850DEF89549}" srcOrd="5" destOrd="0" presId="urn:microsoft.com/office/officeart/2008/layout/VerticalAccentList"/>
    <dgm:cxn modelId="{09960330-5080-42C2-8275-5336F5400E91}" type="presParOf" srcId="{94B577BE-69B1-442C-B926-7021394749C6}" destId="{910AE68F-F23A-4AF6-AE32-4E86C4F1B653}" srcOrd="6" destOrd="0" presId="urn:microsoft.com/office/officeart/2008/layout/VerticalAccentList"/>
    <dgm:cxn modelId="{6DA1B1B9-D40F-46CF-A226-F5C3E1578C84}" type="presParOf" srcId="{910AE68F-F23A-4AF6-AE32-4E86C4F1B653}" destId="{0DE3F3AC-99E6-4786-A26A-4A3AE322D209}" srcOrd="0" destOrd="0" presId="urn:microsoft.com/office/officeart/2008/layout/VerticalAccentList"/>
    <dgm:cxn modelId="{CBB6783E-063A-40A5-804D-D35016791551}" type="presParOf" srcId="{94B577BE-69B1-442C-B926-7021394749C6}" destId="{1B273E50-26DA-473D-A5CC-2AAFA300CB48}" srcOrd="7" destOrd="0" presId="urn:microsoft.com/office/officeart/2008/layout/VerticalAccentList"/>
    <dgm:cxn modelId="{C2CBFCC3-4603-4A9C-B2C6-11D68388DA98}" type="presParOf" srcId="{1B273E50-26DA-473D-A5CC-2AAFA300CB48}" destId="{A76E39FF-E334-4A12-AC4B-EA0BC078D35E}" srcOrd="0" destOrd="0" presId="urn:microsoft.com/office/officeart/2008/layout/VerticalAccentList"/>
    <dgm:cxn modelId="{B1B61223-81A9-471C-83AB-48A46D10ED06}" type="presParOf" srcId="{1B273E50-26DA-473D-A5CC-2AAFA300CB48}" destId="{7A3298BA-12BC-432F-8B92-E5996461B889}" srcOrd="1" destOrd="0" presId="urn:microsoft.com/office/officeart/2008/layout/VerticalAccentList"/>
    <dgm:cxn modelId="{603DA293-F891-4D25-BF3C-FD0EC430F61F}" type="presParOf" srcId="{1B273E50-26DA-473D-A5CC-2AAFA300CB48}" destId="{20EF07C0-7A62-4E77-93AF-AF8735D8B533}" srcOrd="2" destOrd="0" presId="urn:microsoft.com/office/officeart/2008/layout/VerticalAccentList"/>
    <dgm:cxn modelId="{B9BACA1F-7DCF-449D-9652-D47CC5A7E01B}" type="presParOf" srcId="{1B273E50-26DA-473D-A5CC-2AAFA300CB48}" destId="{66A60D74-B4A6-429A-A616-9F2697E6A340}" srcOrd="3" destOrd="0" presId="urn:microsoft.com/office/officeart/2008/layout/VerticalAccentList"/>
    <dgm:cxn modelId="{546B9A0D-7CD7-470E-85BB-87D394F22A1F}" type="presParOf" srcId="{1B273E50-26DA-473D-A5CC-2AAFA300CB48}" destId="{4EBD3A5F-0488-4AD0-B546-4011C3035C86}" srcOrd="4" destOrd="0" presId="urn:microsoft.com/office/officeart/2008/layout/VerticalAccentList"/>
    <dgm:cxn modelId="{ECB3C8D4-DEF6-4721-A965-C4F041C9557E}" type="presParOf" srcId="{1B273E50-26DA-473D-A5CC-2AAFA300CB48}" destId="{46D7234B-E65F-4F26-9AD8-4DD979C93157}" srcOrd="5" destOrd="0" presId="urn:microsoft.com/office/officeart/2008/layout/VerticalAccentList"/>
    <dgm:cxn modelId="{9B02C5CC-A732-4A9F-9BC2-33F80871D46F}" type="presParOf" srcId="{1B273E50-26DA-473D-A5CC-2AAFA300CB48}" destId="{E8690557-8D12-4498-96EB-61366F32DC9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0B8D6A-23E4-4A8E-84A5-C195478E0264}" type="doc">
      <dgm:prSet loTypeId="urn:microsoft.com/office/officeart/2005/8/layout/bList2#3" loCatId="list" qsTypeId="urn:microsoft.com/office/officeart/2005/8/quickstyle/simple1" qsCatId="simple" csTypeId="urn:microsoft.com/office/officeart/2005/8/colors/colorful3" csCatId="colorful" phldr="1"/>
      <dgm:spPr/>
    </dgm:pt>
    <dgm:pt modelId="{F057623C-54B7-40DF-B5BD-AB7990D0CC32}">
      <dgm:prSet phldrT="[Texto]"/>
      <dgm:spPr/>
      <dgm:t>
        <a:bodyPr/>
        <a:lstStyle/>
        <a:p>
          <a:r>
            <a:rPr lang="es-CR" dirty="0" smtClean="0"/>
            <a:t>Plaguicidas</a:t>
          </a:r>
          <a:endParaRPr lang="es-CR" dirty="0"/>
        </a:p>
      </dgm:t>
    </dgm:pt>
    <dgm:pt modelId="{2727C005-68AA-44CD-8EE8-622E20DF4253}" type="parTrans" cxnId="{7F8BBF3F-6233-4E19-8BD1-56B90F61FA7C}">
      <dgm:prSet/>
      <dgm:spPr/>
      <dgm:t>
        <a:bodyPr/>
        <a:lstStyle/>
        <a:p>
          <a:endParaRPr lang="es-CR"/>
        </a:p>
      </dgm:t>
    </dgm:pt>
    <dgm:pt modelId="{32728CF8-95EF-4D54-9288-2BF99744638B}" type="sibTrans" cxnId="{7F8BBF3F-6233-4E19-8BD1-56B90F61FA7C}">
      <dgm:prSet/>
      <dgm:spPr/>
      <dgm:t>
        <a:bodyPr/>
        <a:lstStyle/>
        <a:p>
          <a:endParaRPr lang="es-CR"/>
        </a:p>
      </dgm:t>
    </dgm:pt>
    <dgm:pt modelId="{70C005C8-BB50-4984-92DD-9FCDA8F90A5F}">
      <dgm:prSet phldrT="[Texto]"/>
      <dgm:spPr/>
      <dgm:t>
        <a:bodyPr/>
        <a:lstStyle/>
        <a:p>
          <a:r>
            <a:rPr lang="es-CR" dirty="0" smtClean="0"/>
            <a:t>Fertilizantes </a:t>
          </a:r>
          <a:endParaRPr lang="es-CR" dirty="0"/>
        </a:p>
      </dgm:t>
    </dgm:pt>
    <dgm:pt modelId="{22DFD536-8374-4E17-8D44-0C1D47223ED0}" type="parTrans" cxnId="{99826E11-2798-4611-B268-A6FF82E57B01}">
      <dgm:prSet/>
      <dgm:spPr/>
      <dgm:t>
        <a:bodyPr/>
        <a:lstStyle/>
        <a:p>
          <a:endParaRPr lang="es-CR"/>
        </a:p>
      </dgm:t>
    </dgm:pt>
    <dgm:pt modelId="{FAAAF2B6-C82A-49E1-84DD-44C58FFBBC6F}" type="sibTrans" cxnId="{99826E11-2798-4611-B268-A6FF82E57B01}">
      <dgm:prSet/>
      <dgm:spPr/>
      <dgm:t>
        <a:bodyPr/>
        <a:lstStyle/>
        <a:p>
          <a:endParaRPr lang="es-CR"/>
        </a:p>
      </dgm:t>
    </dgm:pt>
    <dgm:pt modelId="{1283F9E2-C098-4877-ABBF-CB3E5E0C15CA}">
      <dgm:prSet/>
      <dgm:spPr/>
      <dgm:t>
        <a:bodyPr/>
        <a:lstStyle/>
        <a:p>
          <a:r>
            <a:rPr lang="es-CR" dirty="0" smtClean="0"/>
            <a:t>Sustancias para prevenir, controlar o destruir plagas, malezas y enfermedades. </a:t>
          </a:r>
          <a:endParaRPr lang="es-CR" dirty="0"/>
        </a:p>
      </dgm:t>
    </dgm:pt>
    <dgm:pt modelId="{07A8AD29-217C-4FA2-8EB0-3AB119A0D96E}" type="parTrans" cxnId="{34CA8D76-0717-4638-8DDF-06E285ABA7D8}">
      <dgm:prSet/>
      <dgm:spPr/>
      <dgm:t>
        <a:bodyPr/>
        <a:lstStyle/>
        <a:p>
          <a:endParaRPr lang="es-CR"/>
        </a:p>
      </dgm:t>
    </dgm:pt>
    <dgm:pt modelId="{C756F949-EAF0-4B87-953E-2B479D40F2E0}" type="sibTrans" cxnId="{34CA8D76-0717-4638-8DDF-06E285ABA7D8}">
      <dgm:prSet/>
      <dgm:spPr/>
      <dgm:t>
        <a:bodyPr/>
        <a:lstStyle/>
        <a:p>
          <a:endParaRPr lang="es-CR"/>
        </a:p>
      </dgm:t>
    </dgm:pt>
    <dgm:pt modelId="{4FC7F178-3E03-43CE-A8A2-A8325EA5AD97}">
      <dgm:prSet/>
      <dgm:spPr/>
      <dgm:t>
        <a:bodyPr/>
        <a:lstStyle/>
        <a:p>
          <a:r>
            <a:rPr lang="es-CR" dirty="0" smtClean="0"/>
            <a:t>Insecticidas, herbicidas y fungicidas.</a:t>
          </a:r>
          <a:endParaRPr lang="es-CR" dirty="0"/>
        </a:p>
      </dgm:t>
    </dgm:pt>
    <dgm:pt modelId="{93E4CF7C-1BE1-47B9-BD0E-3E3E1BCB9656}" type="parTrans" cxnId="{D16DDC9D-7E22-477B-8DB8-F40ECDB27895}">
      <dgm:prSet/>
      <dgm:spPr/>
      <dgm:t>
        <a:bodyPr/>
        <a:lstStyle/>
        <a:p>
          <a:endParaRPr lang="es-CR"/>
        </a:p>
      </dgm:t>
    </dgm:pt>
    <dgm:pt modelId="{C36AE2D0-12A3-4E8A-918A-616BE314659A}" type="sibTrans" cxnId="{D16DDC9D-7E22-477B-8DB8-F40ECDB27895}">
      <dgm:prSet/>
      <dgm:spPr/>
      <dgm:t>
        <a:bodyPr/>
        <a:lstStyle/>
        <a:p>
          <a:endParaRPr lang="es-CR"/>
        </a:p>
      </dgm:t>
    </dgm:pt>
    <dgm:pt modelId="{59BD7702-6326-4E15-BB7C-94987B340DE5}">
      <dgm:prSet/>
      <dgm:spPr/>
      <dgm:t>
        <a:bodyPr/>
        <a:lstStyle/>
        <a:p>
          <a:endParaRPr lang="es-CR" dirty="0"/>
        </a:p>
      </dgm:t>
    </dgm:pt>
    <dgm:pt modelId="{570B69CE-E3B6-4A79-B562-0105AC7F0621}" type="parTrans" cxnId="{2A8AC6FB-41F5-4A62-AE0B-8920ABE010CF}">
      <dgm:prSet/>
      <dgm:spPr/>
      <dgm:t>
        <a:bodyPr/>
        <a:lstStyle/>
        <a:p>
          <a:endParaRPr lang="es-CR"/>
        </a:p>
      </dgm:t>
    </dgm:pt>
    <dgm:pt modelId="{80A066AA-F4B2-4312-8791-347BA9C32148}" type="sibTrans" cxnId="{2A8AC6FB-41F5-4A62-AE0B-8920ABE010CF}">
      <dgm:prSet/>
      <dgm:spPr/>
      <dgm:t>
        <a:bodyPr/>
        <a:lstStyle/>
        <a:p>
          <a:endParaRPr lang="es-CR"/>
        </a:p>
      </dgm:t>
    </dgm:pt>
    <dgm:pt modelId="{6DF906DA-D721-473A-9E55-3AFF526A4BF8}">
      <dgm:prSet/>
      <dgm:spPr/>
      <dgm:t>
        <a:bodyPr/>
        <a:lstStyle/>
        <a:p>
          <a:r>
            <a:rPr lang="es-CR" dirty="0" smtClean="0"/>
            <a:t>Químicos para generar nutrientes al suelo y con ello favorecer el crecimiento de las plantas y los cultivos.</a:t>
          </a:r>
          <a:endParaRPr lang="es-CR" dirty="0"/>
        </a:p>
      </dgm:t>
    </dgm:pt>
    <dgm:pt modelId="{63FBA340-8E67-41B8-837F-B903A8886D02}" type="parTrans" cxnId="{6B69D7C6-F9A5-4EA5-8221-00C4CE1D06C0}">
      <dgm:prSet/>
      <dgm:spPr/>
      <dgm:t>
        <a:bodyPr/>
        <a:lstStyle/>
        <a:p>
          <a:endParaRPr lang="es-CR"/>
        </a:p>
      </dgm:t>
    </dgm:pt>
    <dgm:pt modelId="{720540B1-FB24-43C8-9C92-B24F664581A9}" type="sibTrans" cxnId="{6B69D7C6-F9A5-4EA5-8221-00C4CE1D06C0}">
      <dgm:prSet/>
      <dgm:spPr/>
      <dgm:t>
        <a:bodyPr/>
        <a:lstStyle/>
        <a:p>
          <a:endParaRPr lang="es-CR"/>
        </a:p>
      </dgm:t>
    </dgm:pt>
    <dgm:pt modelId="{D5D59583-2A2D-4238-845C-E4453A88278F}" type="pres">
      <dgm:prSet presAssocID="{F90B8D6A-23E4-4A8E-84A5-C195478E0264}" presName="diagram" presStyleCnt="0">
        <dgm:presLayoutVars>
          <dgm:dir/>
          <dgm:animLvl val="lvl"/>
          <dgm:resizeHandles val="exact"/>
        </dgm:presLayoutVars>
      </dgm:prSet>
      <dgm:spPr/>
    </dgm:pt>
    <dgm:pt modelId="{7EFE0C31-3E46-4A4C-B8A4-ED228A72707C}" type="pres">
      <dgm:prSet presAssocID="{F057623C-54B7-40DF-B5BD-AB7990D0CC32}" presName="compNode" presStyleCnt="0"/>
      <dgm:spPr/>
    </dgm:pt>
    <dgm:pt modelId="{4AD4D566-8A7A-4EF9-8C39-EE4F0C3998B2}" type="pres">
      <dgm:prSet presAssocID="{F057623C-54B7-40DF-B5BD-AB7990D0CC32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C4F2518-814C-4CF4-9D1E-0B7BCB107656}" type="pres">
      <dgm:prSet presAssocID="{F057623C-54B7-40DF-B5BD-AB7990D0CC3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46CEC06-73A2-43DE-B6D0-028BD6209E52}" type="pres">
      <dgm:prSet presAssocID="{F057623C-54B7-40DF-B5BD-AB7990D0CC32}" presName="parentRect" presStyleLbl="alignNode1" presStyleIdx="0" presStyleCnt="2"/>
      <dgm:spPr/>
      <dgm:t>
        <a:bodyPr/>
        <a:lstStyle/>
        <a:p>
          <a:endParaRPr lang="es-CR"/>
        </a:p>
      </dgm:t>
    </dgm:pt>
    <dgm:pt modelId="{F8F7222A-B04F-42C4-BB8D-8DCA6F0A982E}" type="pres">
      <dgm:prSet presAssocID="{F057623C-54B7-40DF-B5BD-AB7990D0CC32}" presName="adorn" presStyleLbl="fgAccFollowNode1" presStyleIdx="0" presStyleCnt="2"/>
      <dgm:spPr/>
    </dgm:pt>
    <dgm:pt modelId="{D4BA457E-AC90-45AE-9CEF-C852C457F286}" type="pres">
      <dgm:prSet presAssocID="{32728CF8-95EF-4D54-9288-2BF99744638B}" presName="sibTrans" presStyleLbl="sibTrans2D1" presStyleIdx="0" presStyleCnt="0"/>
      <dgm:spPr/>
      <dgm:t>
        <a:bodyPr/>
        <a:lstStyle/>
        <a:p>
          <a:endParaRPr lang="es-CR"/>
        </a:p>
      </dgm:t>
    </dgm:pt>
    <dgm:pt modelId="{5C8BDE5E-FA8B-4676-9ED7-D6B73B97605F}" type="pres">
      <dgm:prSet presAssocID="{70C005C8-BB50-4984-92DD-9FCDA8F90A5F}" presName="compNode" presStyleCnt="0"/>
      <dgm:spPr/>
    </dgm:pt>
    <dgm:pt modelId="{290A8609-9DB5-4CAF-BC78-CE418D06698C}" type="pres">
      <dgm:prSet presAssocID="{70C005C8-BB50-4984-92DD-9FCDA8F90A5F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3588630-5F44-4B43-99B9-37CEFA4C028C}" type="pres">
      <dgm:prSet presAssocID="{70C005C8-BB50-4984-92DD-9FCDA8F90A5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9AAC35E-07B4-4CE0-B3A2-8AF3C4B7B179}" type="pres">
      <dgm:prSet presAssocID="{70C005C8-BB50-4984-92DD-9FCDA8F90A5F}" presName="parentRect" presStyleLbl="alignNode1" presStyleIdx="1" presStyleCnt="2"/>
      <dgm:spPr/>
      <dgm:t>
        <a:bodyPr/>
        <a:lstStyle/>
        <a:p>
          <a:endParaRPr lang="es-CR"/>
        </a:p>
      </dgm:t>
    </dgm:pt>
    <dgm:pt modelId="{B0732B2E-0DCD-43F6-903B-314A68B65E4B}" type="pres">
      <dgm:prSet presAssocID="{70C005C8-BB50-4984-92DD-9FCDA8F90A5F}" presName="adorn" presStyleLbl="fgAccFollowNode1" presStyleIdx="1" presStyleCnt="2"/>
      <dgm:spPr/>
    </dgm:pt>
  </dgm:ptLst>
  <dgm:cxnLst>
    <dgm:cxn modelId="{0FFB46CE-AE57-4E76-AE9D-9C07F3A3D18A}" type="presOf" srcId="{70C005C8-BB50-4984-92DD-9FCDA8F90A5F}" destId="{39AAC35E-07B4-4CE0-B3A2-8AF3C4B7B179}" srcOrd="1" destOrd="0" presId="urn:microsoft.com/office/officeart/2005/8/layout/bList2#3"/>
    <dgm:cxn modelId="{F376EBE7-C277-4759-A1C1-3F12FF5404C4}" type="presOf" srcId="{32728CF8-95EF-4D54-9288-2BF99744638B}" destId="{D4BA457E-AC90-45AE-9CEF-C852C457F286}" srcOrd="0" destOrd="0" presId="urn:microsoft.com/office/officeart/2005/8/layout/bList2#3"/>
    <dgm:cxn modelId="{8F61E799-7DA7-472D-B87A-9353B3450D5D}" type="presOf" srcId="{6DF906DA-D721-473A-9E55-3AFF526A4BF8}" destId="{290A8609-9DB5-4CAF-BC78-CE418D06698C}" srcOrd="0" destOrd="0" presId="urn:microsoft.com/office/officeart/2005/8/layout/bList2#3"/>
    <dgm:cxn modelId="{34CA8D76-0717-4638-8DDF-06E285ABA7D8}" srcId="{F057623C-54B7-40DF-B5BD-AB7990D0CC32}" destId="{1283F9E2-C098-4877-ABBF-CB3E5E0C15CA}" srcOrd="0" destOrd="0" parTransId="{07A8AD29-217C-4FA2-8EB0-3AB119A0D96E}" sibTransId="{C756F949-EAF0-4B87-953E-2B479D40F2E0}"/>
    <dgm:cxn modelId="{6B69D7C6-F9A5-4EA5-8221-00C4CE1D06C0}" srcId="{70C005C8-BB50-4984-92DD-9FCDA8F90A5F}" destId="{6DF906DA-D721-473A-9E55-3AFF526A4BF8}" srcOrd="0" destOrd="0" parTransId="{63FBA340-8E67-41B8-837F-B903A8886D02}" sibTransId="{720540B1-FB24-43C8-9C92-B24F664581A9}"/>
    <dgm:cxn modelId="{51CA4AE0-6F98-41D2-B319-7B4A81498F75}" type="presOf" srcId="{F057623C-54B7-40DF-B5BD-AB7990D0CC32}" destId="{3C4F2518-814C-4CF4-9D1E-0B7BCB107656}" srcOrd="0" destOrd="0" presId="urn:microsoft.com/office/officeart/2005/8/layout/bList2#3"/>
    <dgm:cxn modelId="{36D16856-3EEF-4870-96A9-46D4D53A295A}" type="presOf" srcId="{59BD7702-6326-4E15-BB7C-94987B340DE5}" destId="{4AD4D566-8A7A-4EF9-8C39-EE4F0C3998B2}" srcOrd="0" destOrd="1" presId="urn:microsoft.com/office/officeart/2005/8/layout/bList2#3"/>
    <dgm:cxn modelId="{2A8AC6FB-41F5-4A62-AE0B-8920ABE010CF}" srcId="{F057623C-54B7-40DF-B5BD-AB7990D0CC32}" destId="{59BD7702-6326-4E15-BB7C-94987B340DE5}" srcOrd="1" destOrd="0" parTransId="{570B69CE-E3B6-4A79-B562-0105AC7F0621}" sibTransId="{80A066AA-F4B2-4312-8791-347BA9C32148}"/>
    <dgm:cxn modelId="{D16DDC9D-7E22-477B-8DB8-F40ECDB27895}" srcId="{F057623C-54B7-40DF-B5BD-AB7990D0CC32}" destId="{4FC7F178-3E03-43CE-A8A2-A8325EA5AD97}" srcOrd="2" destOrd="0" parTransId="{93E4CF7C-1BE1-47B9-BD0E-3E3E1BCB9656}" sibTransId="{C36AE2D0-12A3-4E8A-918A-616BE314659A}"/>
    <dgm:cxn modelId="{A9E9F2CC-481E-4FCE-94B3-93483C78F287}" type="presOf" srcId="{1283F9E2-C098-4877-ABBF-CB3E5E0C15CA}" destId="{4AD4D566-8A7A-4EF9-8C39-EE4F0C3998B2}" srcOrd="0" destOrd="0" presId="urn:microsoft.com/office/officeart/2005/8/layout/bList2#3"/>
    <dgm:cxn modelId="{4D006A58-D921-4B51-8BC4-DD6EF9785301}" type="presOf" srcId="{F057623C-54B7-40DF-B5BD-AB7990D0CC32}" destId="{046CEC06-73A2-43DE-B6D0-028BD6209E52}" srcOrd="1" destOrd="0" presId="urn:microsoft.com/office/officeart/2005/8/layout/bList2#3"/>
    <dgm:cxn modelId="{D125C413-2A03-405F-AD8A-14E70FC615F3}" type="presOf" srcId="{4FC7F178-3E03-43CE-A8A2-A8325EA5AD97}" destId="{4AD4D566-8A7A-4EF9-8C39-EE4F0C3998B2}" srcOrd="0" destOrd="2" presId="urn:microsoft.com/office/officeart/2005/8/layout/bList2#3"/>
    <dgm:cxn modelId="{7F8BBF3F-6233-4E19-8BD1-56B90F61FA7C}" srcId="{F90B8D6A-23E4-4A8E-84A5-C195478E0264}" destId="{F057623C-54B7-40DF-B5BD-AB7990D0CC32}" srcOrd="0" destOrd="0" parTransId="{2727C005-68AA-44CD-8EE8-622E20DF4253}" sibTransId="{32728CF8-95EF-4D54-9288-2BF99744638B}"/>
    <dgm:cxn modelId="{C9E3CF78-118E-45E0-8C3F-66DEAC5F9738}" type="presOf" srcId="{70C005C8-BB50-4984-92DD-9FCDA8F90A5F}" destId="{C3588630-5F44-4B43-99B9-37CEFA4C028C}" srcOrd="0" destOrd="0" presId="urn:microsoft.com/office/officeart/2005/8/layout/bList2#3"/>
    <dgm:cxn modelId="{99826E11-2798-4611-B268-A6FF82E57B01}" srcId="{F90B8D6A-23E4-4A8E-84A5-C195478E0264}" destId="{70C005C8-BB50-4984-92DD-9FCDA8F90A5F}" srcOrd="1" destOrd="0" parTransId="{22DFD536-8374-4E17-8D44-0C1D47223ED0}" sibTransId="{FAAAF2B6-C82A-49E1-84DD-44C58FFBBC6F}"/>
    <dgm:cxn modelId="{B66DA841-F098-464B-B5A7-1B2C866C3B86}" type="presOf" srcId="{F90B8D6A-23E4-4A8E-84A5-C195478E0264}" destId="{D5D59583-2A2D-4238-845C-E4453A88278F}" srcOrd="0" destOrd="0" presId="urn:microsoft.com/office/officeart/2005/8/layout/bList2#3"/>
    <dgm:cxn modelId="{71933EDB-9967-49F1-AFC3-80CCDB6403AB}" type="presParOf" srcId="{D5D59583-2A2D-4238-845C-E4453A88278F}" destId="{7EFE0C31-3E46-4A4C-B8A4-ED228A72707C}" srcOrd="0" destOrd="0" presId="urn:microsoft.com/office/officeart/2005/8/layout/bList2#3"/>
    <dgm:cxn modelId="{552A33FF-39D6-4D6A-9C6E-31C7C84B53D2}" type="presParOf" srcId="{7EFE0C31-3E46-4A4C-B8A4-ED228A72707C}" destId="{4AD4D566-8A7A-4EF9-8C39-EE4F0C3998B2}" srcOrd="0" destOrd="0" presId="urn:microsoft.com/office/officeart/2005/8/layout/bList2#3"/>
    <dgm:cxn modelId="{55F71D9E-D395-49A7-AB52-AAAF8087ACBE}" type="presParOf" srcId="{7EFE0C31-3E46-4A4C-B8A4-ED228A72707C}" destId="{3C4F2518-814C-4CF4-9D1E-0B7BCB107656}" srcOrd="1" destOrd="0" presId="urn:microsoft.com/office/officeart/2005/8/layout/bList2#3"/>
    <dgm:cxn modelId="{AF4FE9BD-A800-4DEE-A58B-07B04C3EC4E6}" type="presParOf" srcId="{7EFE0C31-3E46-4A4C-B8A4-ED228A72707C}" destId="{046CEC06-73A2-43DE-B6D0-028BD6209E52}" srcOrd="2" destOrd="0" presId="urn:microsoft.com/office/officeart/2005/8/layout/bList2#3"/>
    <dgm:cxn modelId="{A7153E3B-ED36-418A-98C2-EDEACD2DC7FE}" type="presParOf" srcId="{7EFE0C31-3E46-4A4C-B8A4-ED228A72707C}" destId="{F8F7222A-B04F-42C4-BB8D-8DCA6F0A982E}" srcOrd="3" destOrd="0" presId="urn:microsoft.com/office/officeart/2005/8/layout/bList2#3"/>
    <dgm:cxn modelId="{0748FC9A-3294-4824-9E72-4C080CD8E307}" type="presParOf" srcId="{D5D59583-2A2D-4238-845C-E4453A88278F}" destId="{D4BA457E-AC90-45AE-9CEF-C852C457F286}" srcOrd="1" destOrd="0" presId="urn:microsoft.com/office/officeart/2005/8/layout/bList2#3"/>
    <dgm:cxn modelId="{E8BF43CD-14CA-418A-BAAD-44DB39EC8835}" type="presParOf" srcId="{D5D59583-2A2D-4238-845C-E4453A88278F}" destId="{5C8BDE5E-FA8B-4676-9ED7-D6B73B97605F}" srcOrd="2" destOrd="0" presId="urn:microsoft.com/office/officeart/2005/8/layout/bList2#3"/>
    <dgm:cxn modelId="{36A1D96B-F58F-43B1-8E43-064D5F54D7B5}" type="presParOf" srcId="{5C8BDE5E-FA8B-4676-9ED7-D6B73B97605F}" destId="{290A8609-9DB5-4CAF-BC78-CE418D06698C}" srcOrd="0" destOrd="0" presId="urn:microsoft.com/office/officeart/2005/8/layout/bList2#3"/>
    <dgm:cxn modelId="{62D7547F-1BEF-4486-BD30-03F3129DF516}" type="presParOf" srcId="{5C8BDE5E-FA8B-4676-9ED7-D6B73B97605F}" destId="{C3588630-5F44-4B43-99B9-37CEFA4C028C}" srcOrd="1" destOrd="0" presId="urn:microsoft.com/office/officeart/2005/8/layout/bList2#3"/>
    <dgm:cxn modelId="{22B9F43A-A702-44DA-A637-425CBF1C24AD}" type="presParOf" srcId="{5C8BDE5E-FA8B-4676-9ED7-D6B73B97605F}" destId="{39AAC35E-07B4-4CE0-B3A2-8AF3C4B7B179}" srcOrd="2" destOrd="0" presId="urn:microsoft.com/office/officeart/2005/8/layout/bList2#3"/>
    <dgm:cxn modelId="{C2B6B0F9-8A60-46F2-A8E2-B05BBCD18773}" type="presParOf" srcId="{5C8BDE5E-FA8B-4676-9ED7-D6B73B97605F}" destId="{B0732B2E-0DCD-43F6-903B-314A68B65E4B}" srcOrd="3" destOrd="0" presId="urn:microsoft.com/office/officeart/2005/8/layout/b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050FE0-D8BC-4C97-A0AB-4DD09BBC60E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R"/>
        </a:p>
      </dgm:t>
    </dgm:pt>
    <dgm:pt modelId="{A41C7A14-DD7A-4427-8C55-2805B23638C5}">
      <dgm:prSet phldrT="[Texto]"/>
      <dgm:spPr/>
      <dgm:t>
        <a:bodyPr/>
        <a:lstStyle/>
        <a:p>
          <a:r>
            <a:rPr lang="es-CR" dirty="0" smtClean="0"/>
            <a:t>Importadores</a:t>
          </a:r>
          <a:endParaRPr lang="es-CR" dirty="0"/>
        </a:p>
      </dgm:t>
    </dgm:pt>
    <dgm:pt modelId="{108A7E75-27D2-42FD-B44E-ECDA6C017D8D}" type="parTrans" cxnId="{AA8FD1EE-ACC2-4C47-9B05-D4E35074C729}">
      <dgm:prSet/>
      <dgm:spPr/>
      <dgm:t>
        <a:bodyPr/>
        <a:lstStyle/>
        <a:p>
          <a:endParaRPr lang="es-CR"/>
        </a:p>
      </dgm:t>
    </dgm:pt>
    <dgm:pt modelId="{D3608344-0A83-4C41-B6C1-9A629F38F971}" type="sibTrans" cxnId="{AA8FD1EE-ACC2-4C47-9B05-D4E35074C729}">
      <dgm:prSet/>
      <dgm:spPr/>
      <dgm:t>
        <a:bodyPr/>
        <a:lstStyle/>
        <a:p>
          <a:endParaRPr lang="es-CR"/>
        </a:p>
      </dgm:t>
    </dgm:pt>
    <dgm:pt modelId="{4649EDC3-8B92-4A69-BE9C-88E91E49E9F6}">
      <dgm:prSet phldrT="[Texto]" custT="1"/>
      <dgm:spPr/>
      <dgm:t>
        <a:bodyPr/>
        <a:lstStyle/>
        <a:p>
          <a:r>
            <a:rPr lang="es-CR" sz="4800" dirty="0" smtClean="0"/>
            <a:t>87</a:t>
          </a:r>
          <a:endParaRPr lang="es-CR" sz="4800" dirty="0"/>
        </a:p>
      </dgm:t>
    </dgm:pt>
    <dgm:pt modelId="{049D45E3-F705-4F5A-918E-DD361869C63B}" type="parTrans" cxnId="{ED322961-611E-4E17-8D91-5FB5AFC570BC}">
      <dgm:prSet/>
      <dgm:spPr/>
      <dgm:t>
        <a:bodyPr/>
        <a:lstStyle/>
        <a:p>
          <a:endParaRPr lang="es-CR"/>
        </a:p>
      </dgm:t>
    </dgm:pt>
    <dgm:pt modelId="{47CC9311-2360-49D6-B623-E0CF31120278}" type="sibTrans" cxnId="{ED322961-611E-4E17-8D91-5FB5AFC570BC}">
      <dgm:prSet/>
      <dgm:spPr/>
      <dgm:t>
        <a:bodyPr/>
        <a:lstStyle/>
        <a:p>
          <a:endParaRPr lang="es-CR"/>
        </a:p>
      </dgm:t>
    </dgm:pt>
    <dgm:pt modelId="{AFD1A623-29FA-471C-9334-84B53F0132CC}">
      <dgm:prSet phldrT="[Texto]"/>
      <dgm:spPr/>
      <dgm:t>
        <a:bodyPr/>
        <a:lstStyle/>
        <a:p>
          <a:r>
            <a:rPr lang="es-CR" dirty="0" smtClean="0"/>
            <a:t>Formuladores</a:t>
          </a:r>
          <a:endParaRPr lang="es-CR" dirty="0"/>
        </a:p>
      </dgm:t>
    </dgm:pt>
    <dgm:pt modelId="{4B337AE6-7540-43F1-B692-61B1EB7E7007}" type="parTrans" cxnId="{18073A31-1964-44D9-AD69-5D9BBBA30CCD}">
      <dgm:prSet/>
      <dgm:spPr/>
      <dgm:t>
        <a:bodyPr/>
        <a:lstStyle/>
        <a:p>
          <a:endParaRPr lang="es-CR"/>
        </a:p>
      </dgm:t>
    </dgm:pt>
    <dgm:pt modelId="{DB6284CB-877C-47E5-858D-6A470B7D9D15}" type="sibTrans" cxnId="{18073A31-1964-44D9-AD69-5D9BBBA30CCD}">
      <dgm:prSet/>
      <dgm:spPr/>
      <dgm:t>
        <a:bodyPr/>
        <a:lstStyle/>
        <a:p>
          <a:endParaRPr lang="es-CR"/>
        </a:p>
      </dgm:t>
    </dgm:pt>
    <dgm:pt modelId="{A04256FF-1976-4989-9D37-394BE380FCF9}">
      <dgm:prSet phldrT="[Texto]" custT="1"/>
      <dgm:spPr/>
      <dgm:t>
        <a:bodyPr/>
        <a:lstStyle/>
        <a:p>
          <a:r>
            <a:rPr lang="es-CR" sz="4800" dirty="0" smtClean="0"/>
            <a:t>15</a:t>
          </a:r>
          <a:endParaRPr lang="es-CR" sz="4800" dirty="0"/>
        </a:p>
      </dgm:t>
    </dgm:pt>
    <dgm:pt modelId="{AB9105E2-02A6-47C8-8C9A-2BF5F958D331}" type="parTrans" cxnId="{4537AE5A-BEAB-4706-B9D7-AB17D1BB21F6}">
      <dgm:prSet/>
      <dgm:spPr/>
      <dgm:t>
        <a:bodyPr/>
        <a:lstStyle/>
        <a:p>
          <a:endParaRPr lang="es-CR"/>
        </a:p>
      </dgm:t>
    </dgm:pt>
    <dgm:pt modelId="{33E4FA6D-EDA0-4147-A8C3-723B39181DD9}" type="sibTrans" cxnId="{4537AE5A-BEAB-4706-B9D7-AB17D1BB21F6}">
      <dgm:prSet/>
      <dgm:spPr/>
      <dgm:t>
        <a:bodyPr/>
        <a:lstStyle/>
        <a:p>
          <a:endParaRPr lang="es-CR"/>
        </a:p>
      </dgm:t>
    </dgm:pt>
    <dgm:pt modelId="{FAD562C6-8DC8-424C-AAC7-DFC4C16C073A}">
      <dgm:prSet phldrT="[Texto]"/>
      <dgm:spPr/>
      <dgm:t>
        <a:bodyPr/>
        <a:lstStyle/>
        <a:p>
          <a:r>
            <a:rPr lang="es-CR" dirty="0" smtClean="0"/>
            <a:t>Distribuidores</a:t>
          </a:r>
          <a:endParaRPr lang="es-CR" dirty="0"/>
        </a:p>
      </dgm:t>
    </dgm:pt>
    <dgm:pt modelId="{BE19E12E-F214-4E6F-A770-7FD022EBBF55}" type="parTrans" cxnId="{06B932C9-C6E7-4739-A6FE-3C4FDD55E3EB}">
      <dgm:prSet/>
      <dgm:spPr/>
      <dgm:t>
        <a:bodyPr/>
        <a:lstStyle/>
        <a:p>
          <a:endParaRPr lang="es-CR"/>
        </a:p>
      </dgm:t>
    </dgm:pt>
    <dgm:pt modelId="{8E40CF33-6580-4DF6-AED0-8427D7E99C59}" type="sibTrans" cxnId="{06B932C9-C6E7-4739-A6FE-3C4FDD55E3EB}">
      <dgm:prSet/>
      <dgm:spPr/>
      <dgm:t>
        <a:bodyPr/>
        <a:lstStyle/>
        <a:p>
          <a:endParaRPr lang="es-CR"/>
        </a:p>
      </dgm:t>
    </dgm:pt>
    <dgm:pt modelId="{71DD55F8-F447-4C4F-809A-506D0424E5C9}">
      <dgm:prSet phldrT="[Texto]"/>
      <dgm:spPr/>
      <dgm:t>
        <a:bodyPr/>
        <a:lstStyle/>
        <a:p>
          <a:r>
            <a:rPr lang="es-CR" dirty="0" err="1" smtClean="0"/>
            <a:t>Agroservicios</a:t>
          </a:r>
          <a:r>
            <a:rPr lang="es-CR" dirty="0" smtClean="0"/>
            <a:t> </a:t>
          </a:r>
          <a:endParaRPr lang="es-CR" dirty="0"/>
        </a:p>
      </dgm:t>
    </dgm:pt>
    <dgm:pt modelId="{4A595E38-AECF-443B-A509-5359A2D47583}" type="parTrans" cxnId="{51BD0D6F-5A3F-4B0D-B02F-F1F02C1A1445}">
      <dgm:prSet/>
      <dgm:spPr/>
      <dgm:t>
        <a:bodyPr/>
        <a:lstStyle/>
        <a:p>
          <a:endParaRPr lang="es-CR"/>
        </a:p>
      </dgm:t>
    </dgm:pt>
    <dgm:pt modelId="{EF81AA9C-15E6-4BBB-923D-BD16FDAD8B15}" type="sibTrans" cxnId="{51BD0D6F-5A3F-4B0D-B02F-F1F02C1A1445}">
      <dgm:prSet/>
      <dgm:spPr/>
      <dgm:t>
        <a:bodyPr/>
        <a:lstStyle/>
        <a:p>
          <a:endParaRPr lang="es-CR"/>
        </a:p>
      </dgm:t>
    </dgm:pt>
    <dgm:pt modelId="{3C39250F-6621-49BC-9DA3-E0FA1D5D9D14}">
      <dgm:prSet phldrT="[Texto]"/>
      <dgm:spPr/>
      <dgm:t>
        <a:bodyPr/>
        <a:lstStyle/>
        <a:p>
          <a:endParaRPr lang="es-CR"/>
        </a:p>
      </dgm:t>
    </dgm:pt>
    <dgm:pt modelId="{EF1F9B65-88EC-43E1-BF73-D289F296425F}" type="parTrans" cxnId="{A3AB2054-F48F-46E8-859D-1B41CD1C30C7}">
      <dgm:prSet/>
      <dgm:spPr/>
      <dgm:t>
        <a:bodyPr/>
        <a:lstStyle/>
        <a:p>
          <a:endParaRPr lang="es-CR"/>
        </a:p>
      </dgm:t>
    </dgm:pt>
    <dgm:pt modelId="{49CC63C0-283B-464B-BAEE-DAD989FD84AF}" type="sibTrans" cxnId="{A3AB2054-F48F-46E8-859D-1B41CD1C30C7}">
      <dgm:prSet/>
      <dgm:spPr/>
      <dgm:t>
        <a:bodyPr/>
        <a:lstStyle/>
        <a:p>
          <a:endParaRPr lang="es-CR"/>
        </a:p>
      </dgm:t>
    </dgm:pt>
    <dgm:pt modelId="{1CC1587B-2C8F-4918-A760-9DD9E08D10DE}">
      <dgm:prSet phldrT="[Texto]" custT="1"/>
      <dgm:spPr/>
      <dgm:t>
        <a:bodyPr/>
        <a:lstStyle/>
        <a:p>
          <a:r>
            <a:rPr lang="es-CR" sz="4800" dirty="0" smtClean="0"/>
            <a:t>30</a:t>
          </a:r>
          <a:endParaRPr lang="es-CR" sz="4800" dirty="0"/>
        </a:p>
      </dgm:t>
    </dgm:pt>
    <dgm:pt modelId="{7012E911-DD4E-4785-834A-0CF080782A56}" type="parTrans" cxnId="{AB345B58-FA25-425F-9CB3-0C0007CDADD3}">
      <dgm:prSet/>
      <dgm:spPr/>
      <dgm:t>
        <a:bodyPr/>
        <a:lstStyle/>
        <a:p>
          <a:endParaRPr lang="es-CR"/>
        </a:p>
      </dgm:t>
    </dgm:pt>
    <dgm:pt modelId="{59576CD0-9B55-4751-8884-C465366669E1}" type="sibTrans" cxnId="{AB345B58-FA25-425F-9CB3-0C0007CDADD3}">
      <dgm:prSet/>
      <dgm:spPr/>
      <dgm:t>
        <a:bodyPr/>
        <a:lstStyle/>
        <a:p>
          <a:endParaRPr lang="es-CR"/>
        </a:p>
      </dgm:t>
    </dgm:pt>
    <dgm:pt modelId="{2BE21F50-2A0A-46C4-8D7E-0A681E424FCF}">
      <dgm:prSet phldrT="[Texto]" custT="1"/>
      <dgm:spPr/>
      <dgm:t>
        <a:bodyPr/>
        <a:lstStyle/>
        <a:p>
          <a:r>
            <a:rPr lang="es-CR" sz="4400" dirty="0" smtClean="0"/>
            <a:t>396</a:t>
          </a:r>
          <a:endParaRPr lang="es-CR" sz="4400" dirty="0"/>
        </a:p>
      </dgm:t>
    </dgm:pt>
    <dgm:pt modelId="{F96FB5B2-D9FB-4ED4-B7DD-C841EC0E0DC8}" type="parTrans" cxnId="{AFC52B6C-E73D-442E-8165-8E133B289A4B}">
      <dgm:prSet/>
      <dgm:spPr/>
      <dgm:t>
        <a:bodyPr/>
        <a:lstStyle/>
        <a:p>
          <a:endParaRPr lang="es-CR"/>
        </a:p>
      </dgm:t>
    </dgm:pt>
    <dgm:pt modelId="{60AF146C-1E84-4AFC-8103-AA7E2096932D}" type="sibTrans" cxnId="{AFC52B6C-E73D-442E-8165-8E133B289A4B}">
      <dgm:prSet/>
      <dgm:spPr/>
      <dgm:t>
        <a:bodyPr/>
        <a:lstStyle/>
        <a:p>
          <a:endParaRPr lang="es-CR"/>
        </a:p>
      </dgm:t>
    </dgm:pt>
    <dgm:pt modelId="{D38EE385-296B-4965-9A99-F239B9D00019}">
      <dgm:prSet phldrT="[Texto]"/>
      <dgm:spPr/>
      <dgm:t>
        <a:bodyPr/>
        <a:lstStyle/>
        <a:p>
          <a:endParaRPr lang="es-CR"/>
        </a:p>
      </dgm:t>
    </dgm:pt>
    <dgm:pt modelId="{77106D9E-EFB4-4301-AF03-C2DC273C1E22}" type="parTrans" cxnId="{C62EA779-E422-495E-A72B-4652A1AFCD4C}">
      <dgm:prSet/>
      <dgm:spPr/>
      <dgm:t>
        <a:bodyPr/>
        <a:lstStyle/>
        <a:p>
          <a:endParaRPr lang="es-CR"/>
        </a:p>
      </dgm:t>
    </dgm:pt>
    <dgm:pt modelId="{601CD1D3-4368-449D-96EB-F8A8A45A23D8}" type="sibTrans" cxnId="{C62EA779-E422-495E-A72B-4652A1AFCD4C}">
      <dgm:prSet/>
      <dgm:spPr/>
      <dgm:t>
        <a:bodyPr/>
        <a:lstStyle/>
        <a:p>
          <a:endParaRPr lang="es-CR"/>
        </a:p>
      </dgm:t>
    </dgm:pt>
    <dgm:pt modelId="{E496C7CA-580B-4B63-BEDA-D5FFC443DC5F}">
      <dgm:prSet phldrT="[Texto]"/>
      <dgm:spPr/>
      <dgm:t>
        <a:bodyPr/>
        <a:lstStyle/>
        <a:p>
          <a:r>
            <a:rPr lang="es-CR" dirty="0" err="1" smtClean="0"/>
            <a:t>Reempacadoras</a:t>
          </a:r>
          <a:endParaRPr lang="es-CR" dirty="0"/>
        </a:p>
      </dgm:t>
    </dgm:pt>
    <dgm:pt modelId="{6FCA626F-541F-40CD-A6B2-647C466071C0}" type="parTrans" cxnId="{4FF0EF05-8969-499C-9074-90D086F5CCD9}">
      <dgm:prSet/>
      <dgm:spPr/>
      <dgm:t>
        <a:bodyPr/>
        <a:lstStyle/>
        <a:p>
          <a:endParaRPr lang="es-CR"/>
        </a:p>
      </dgm:t>
    </dgm:pt>
    <dgm:pt modelId="{78AC1EEE-0EC5-47F5-97F9-2BF57CBFDD45}" type="sibTrans" cxnId="{4FF0EF05-8969-499C-9074-90D086F5CCD9}">
      <dgm:prSet/>
      <dgm:spPr/>
      <dgm:t>
        <a:bodyPr/>
        <a:lstStyle/>
        <a:p>
          <a:endParaRPr lang="es-CR"/>
        </a:p>
      </dgm:t>
    </dgm:pt>
    <dgm:pt modelId="{EA9FFB98-2E23-4708-82AE-80CF2C319372}">
      <dgm:prSet phldrT="[Texto]" custT="1"/>
      <dgm:spPr/>
      <dgm:t>
        <a:bodyPr/>
        <a:lstStyle/>
        <a:p>
          <a:r>
            <a:rPr lang="es-CR" sz="4800" dirty="0" smtClean="0"/>
            <a:t>17</a:t>
          </a:r>
          <a:endParaRPr lang="es-CR" sz="4800" dirty="0"/>
        </a:p>
      </dgm:t>
    </dgm:pt>
    <dgm:pt modelId="{9021B9E2-C157-4283-B911-668D6AEE1F6A}" type="parTrans" cxnId="{F8943248-FA4C-4056-A61F-889970093819}">
      <dgm:prSet/>
      <dgm:spPr/>
      <dgm:t>
        <a:bodyPr/>
        <a:lstStyle/>
        <a:p>
          <a:endParaRPr lang="es-CR"/>
        </a:p>
      </dgm:t>
    </dgm:pt>
    <dgm:pt modelId="{63448DEF-5945-4C9C-B827-3437CB7B713C}" type="sibTrans" cxnId="{F8943248-FA4C-4056-A61F-889970093819}">
      <dgm:prSet/>
      <dgm:spPr/>
      <dgm:t>
        <a:bodyPr/>
        <a:lstStyle/>
        <a:p>
          <a:endParaRPr lang="es-CR"/>
        </a:p>
      </dgm:t>
    </dgm:pt>
    <dgm:pt modelId="{3EF2C2C0-CD25-465A-9177-FDC6D321986D}" type="pres">
      <dgm:prSet presAssocID="{33050FE0-D8BC-4C97-A0AB-4DD09BBC60E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DD2B6990-7055-4682-81AB-897E33BEBC93}" type="pres">
      <dgm:prSet presAssocID="{A41C7A14-DD7A-4427-8C55-2805B23638C5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29E3D50-8566-43E9-A9F4-DF13C8B0CDA0}" type="pres">
      <dgm:prSet presAssocID="{A41C7A14-DD7A-4427-8C55-2805B23638C5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7D1FD29-FE5A-47BB-8ED1-B75632FA68C7}" type="pres">
      <dgm:prSet presAssocID="{E496C7CA-580B-4B63-BEDA-D5FFC443DC5F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62926CC-40D0-46FB-AC70-2DCD043FF0C4}" type="pres">
      <dgm:prSet presAssocID="{E496C7CA-580B-4B63-BEDA-D5FFC443DC5F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6B33D0C-4AE9-49B1-9C77-B00765761680}" type="pres">
      <dgm:prSet presAssocID="{AFD1A623-29FA-471C-9334-84B53F0132CC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182B0D5-6D3D-4406-98E4-9F97A684BE57}" type="pres">
      <dgm:prSet presAssocID="{AFD1A623-29FA-471C-9334-84B53F0132CC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5A4CE3E-B5E3-48EC-B857-B335BF0582EC}" type="pres">
      <dgm:prSet presAssocID="{FAD562C6-8DC8-424C-AAC7-DFC4C16C073A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A8D2D46-13CE-43B3-90BB-576D7DA7CAE7}" type="pres">
      <dgm:prSet presAssocID="{FAD562C6-8DC8-424C-AAC7-DFC4C16C073A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066292E-B3AC-49D0-8F2C-EAE949CED3F2}" type="pres">
      <dgm:prSet presAssocID="{71DD55F8-F447-4C4F-809A-506D0424E5C9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F3B6E97-62D3-4BA4-9B57-3F87A3E6D5BF}" type="pres">
      <dgm:prSet presAssocID="{71DD55F8-F447-4C4F-809A-506D0424E5C9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3212D9D9-AF9F-48B8-9689-FAE911B1624A}" type="presOf" srcId="{2BE21F50-2A0A-46C4-8D7E-0A681E424FCF}" destId="{3F3B6E97-62D3-4BA4-9B57-3F87A3E6D5BF}" srcOrd="0" destOrd="0" presId="urn:microsoft.com/office/officeart/2009/3/layout/IncreasingArrowsProcess"/>
    <dgm:cxn modelId="{38429FB5-94F6-46FB-90C6-DED316B6675E}" type="presOf" srcId="{A41C7A14-DD7A-4427-8C55-2805B23638C5}" destId="{DD2B6990-7055-4682-81AB-897E33BEBC93}" srcOrd="0" destOrd="0" presId="urn:microsoft.com/office/officeart/2009/3/layout/IncreasingArrowsProcess"/>
    <dgm:cxn modelId="{66220DE2-58F8-4C04-B65F-7C8248083995}" type="presOf" srcId="{E496C7CA-580B-4B63-BEDA-D5FFC443DC5F}" destId="{57D1FD29-FE5A-47BB-8ED1-B75632FA68C7}" srcOrd="0" destOrd="0" presId="urn:microsoft.com/office/officeart/2009/3/layout/IncreasingArrowsProcess"/>
    <dgm:cxn modelId="{4537AE5A-BEAB-4706-B9D7-AB17D1BB21F6}" srcId="{AFD1A623-29FA-471C-9334-84B53F0132CC}" destId="{A04256FF-1976-4989-9D37-394BE380FCF9}" srcOrd="0" destOrd="0" parTransId="{AB9105E2-02A6-47C8-8C9A-2BF5F958D331}" sibTransId="{33E4FA6D-EDA0-4147-A8C3-723B39181DD9}"/>
    <dgm:cxn modelId="{178C4B79-3A8B-4A81-9A95-32CEA46F9510}" type="presOf" srcId="{A04256FF-1976-4989-9D37-394BE380FCF9}" destId="{0182B0D5-6D3D-4406-98E4-9F97A684BE57}" srcOrd="0" destOrd="0" presId="urn:microsoft.com/office/officeart/2009/3/layout/IncreasingArrowsProcess"/>
    <dgm:cxn modelId="{AA8FD1EE-ACC2-4C47-9B05-D4E35074C729}" srcId="{33050FE0-D8BC-4C97-A0AB-4DD09BBC60E7}" destId="{A41C7A14-DD7A-4427-8C55-2805B23638C5}" srcOrd="0" destOrd="0" parTransId="{108A7E75-27D2-42FD-B44E-ECDA6C017D8D}" sibTransId="{D3608344-0A83-4C41-B6C1-9A629F38F971}"/>
    <dgm:cxn modelId="{B867228C-95A5-4BF1-B76B-D2B7F13C9EFC}" type="presOf" srcId="{EA9FFB98-2E23-4708-82AE-80CF2C319372}" destId="{462926CC-40D0-46FB-AC70-2DCD043FF0C4}" srcOrd="0" destOrd="0" presId="urn:microsoft.com/office/officeart/2009/3/layout/IncreasingArrowsProcess"/>
    <dgm:cxn modelId="{ED322961-611E-4E17-8D91-5FB5AFC570BC}" srcId="{A41C7A14-DD7A-4427-8C55-2805B23638C5}" destId="{4649EDC3-8B92-4A69-BE9C-88E91E49E9F6}" srcOrd="0" destOrd="0" parTransId="{049D45E3-F705-4F5A-918E-DD361869C63B}" sibTransId="{47CC9311-2360-49D6-B623-E0CF31120278}"/>
    <dgm:cxn modelId="{305418B2-B4F9-4049-98B0-F58777DA084E}" type="presOf" srcId="{FAD562C6-8DC8-424C-AAC7-DFC4C16C073A}" destId="{35A4CE3E-B5E3-48EC-B857-B335BF0582EC}" srcOrd="0" destOrd="0" presId="urn:microsoft.com/office/officeart/2009/3/layout/IncreasingArrowsProcess"/>
    <dgm:cxn modelId="{A3AB2054-F48F-46E8-859D-1B41CD1C30C7}" srcId="{33050FE0-D8BC-4C97-A0AB-4DD09BBC60E7}" destId="{3C39250F-6621-49BC-9DA3-E0FA1D5D9D14}" srcOrd="5" destOrd="0" parTransId="{EF1F9B65-88EC-43E1-BF73-D289F296425F}" sibTransId="{49CC63C0-283B-464B-BAEE-DAD989FD84AF}"/>
    <dgm:cxn modelId="{06B932C9-C6E7-4739-A6FE-3C4FDD55E3EB}" srcId="{33050FE0-D8BC-4C97-A0AB-4DD09BBC60E7}" destId="{FAD562C6-8DC8-424C-AAC7-DFC4C16C073A}" srcOrd="3" destOrd="0" parTransId="{BE19E12E-F214-4E6F-A770-7FD022EBBF55}" sibTransId="{8E40CF33-6580-4DF6-AED0-8427D7E99C59}"/>
    <dgm:cxn modelId="{5C3DDF8B-0840-44B5-9D9A-803BB1BED7EB}" type="presOf" srcId="{33050FE0-D8BC-4C97-A0AB-4DD09BBC60E7}" destId="{3EF2C2C0-CD25-465A-9177-FDC6D321986D}" srcOrd="0" destOrd="0" presId="urn:microsoft.com/office/officeart/2009/3/layout/IncreasingArrowsProcess"/>
    <dgm:cxn modelId="{5901816F-99DC-48F3-9CDD-F222700A2F49}" type="presOf" srcId="{AFD1A623-29FA-471C-9334-84B53F0132CC}" destId="{16B33D0C-4AE9-49B1-9C77-B00765761680}" srcOrd="0" destOrd="0" presId="urn:microsoft.com/office/officeart/2009/3/layout/IncreasingArrowsProcess"/>
    <dgm:cxn modelId="{51BD0D6F-5A3F-4B0D-B02F-F1F02C1A1445}" srcId="{33050FE0-D8BC-4C97-A0AB-4DD09BBC60E7}" destId="{71DD55F8-F447-4C4F-809A-506D0424E5C9}" srcOrd="4" destOrd="0" parTransId="{4A595E38-AECF-443B-A509-5359A2D47583}" sibTransId="{EF81AA9C-15E6-4BBB-923D-BD16FDAD8B15}"/>
    <dgm:cxn modelId="{AB345B58-FA25-425F-9CB3-0C0007CDADD3}" srcId="{FAD562C6-8DC8-424C-AAC7-DFC4C16C073A}" destId="{1CC1587B-2C8F-4918-A760-9DD9E08D10DE}" srcOrd="0" destOrd="0" parTransId="{7012E911-DD4E-4785-834A-0CF080782A56}" sibTransId="{59576CD0-9B55-4751-8884-C465366669E1}"/>
    <dgm:cxn modelId="{A11C9F47-8C0F-440A-8E46-2BFCAE31D59B}" type="presOf" srcId="{1CC1587B-2C8F-4918-A760-9DD9E08D10DE}" destId="{FA8D2D46-13CE-43B3-90BB-576D7DA7CAE7}" srcOrd="0" destOrd="0" presId="urn:microsoft.com/office/officeart/2009/3/layout/IncreasingArrowsProcess"/>
    <dgm:cxn modelId="{18073A31-1964-44D9-AD69-5D9BBBA30CCD}" srcId="{33050FE0-D8BC-4C97-A0AB-4DD09BBC60E7}" destId="{AFD1A623-29FA-471C-9334-84B53F0132CC}" srcOrd="2" destOrd="0" parTransId="{4B337AE6-7540-43F1-B692-61B1EB7E7007}" sibTransId="{DB6284CB-877C-47E5-858D-6A470B7D9D15}"/>
    <dgm:cxn modelId="{4FF0EF05-8969-499C-9074-90D086F5CCD9}" srcId="{33050FE0-D8BC-4C97-A0AB-4DD09BBC60E7}" destId="{E496C7CA-580B-4B63-BEDA-D5FFC443DC5F}" srcOrd="1" destOrd="0" parTransId="{6FCA626F-541F-40CD-A6B2-647C466071C0}" sibTransId="{78AC1EEE-0EC5-47F5-97F9-2BF57CBFDD45}"/>
    <dgm:cxn modelId="{FC687279-BAC2-4BD6-9B80-F65903F1BF5C}" type="presOf" srcId="{71DD55F8-F447-4C4F-809A-506D0424E5C9}" destId="{8066292E-B3AC-49D0-8F2C-EAE949CED3F2}" srcOrd="0" destOrd="0" presId="urn:microsoft.com/office/officeart/2009/3/layout/IncreasingArrowsProcess"/>
    <dgm:cxn modelId="{AFC52B6C-E73D-442E-8165-8E133B289A4B}" srcId="{71DD55F8-F447-4C4F-809A-506D0424E5C9}" destId="{2BE21F50-2A0A-46C4-8D7E-0A681E424FCF}" srcOrd="0" destOrd="0" parTransId="{F96FB5B2-D9FB-4ED4-B7DD-C841EC0E0DC8}" sibTransId="{60AF146C-1E84-4AFC-8103-AA7E2096932D}"/>
    <dgm:cxn modelId="{C62EA779-E422-495E-A72B-4652A1AFCD4C}" srcId="{3C39250F-6621-49BC-9DA3-E0FA1D5D9D14}" destId="{D38EE385-296B-4965-9A99-F239B9D00019}" srcOrd="0" destOrd="0" parTransId="{77106D9E-EFB4-4301-AF03-C2DC273C1E22}" sibTransId="{601CD1D3-4368-449D-96EB-F8A8A45A23D8}"/>
    <dgm:cxn modelId="{F8943248-FA4C-4056-A61F-889970093819}" srcId="{E496C7CA-580B-4B63-BEDA-D5FFC443DC5F}" destId="{EA9FFB98-2E23-4708-82AE-80CF2C319372}" srcOrd="0" destOrd="0" parTransId="{9021B9E2-C157-4283-B911-668D6AEE1F6A}" sibTransId="{63448DEF-5945-4C9C-B827-3437CB7B713C}"/>
    <dgm:cxn modelId="{A59CD259-8693-4803-93E5-F86BFAE9A50A}" type="presOf" srcId="{4649EDC3-8B92-4A69-BE9C-88E91E49E9F6}" destId="{829E3D50-8566-43E9-A9F4-DF13C8B0CDA0}" srcOrd="0" destOrd="0" presId="urn:microsoft.com/office/officeart/2009/3/layout/IncreasingArrowsProcess"/>
    <dgm:cxn modelId="{4402FE15-2AA1-4F6D-A532-1A93B14AA72E}" type="presParOf" srcId="{3EF2C2C0-CD25-465A-9177-FDC6D321986D}" destId="{DD2B6990-7055-4682-81AB-897E33BEBC93}" srcOrd="0" destOrd="0" presId="urn:microsoft.com/office/officeart/2009/3/layout/IncreasingArrowsProcess"/>
    <dgm:cxn modelId="{2EAB11CE-9447-4983-B8C7-FA48C298C7AA}" type="presParOf" srcId="{3EF2C2C0-CD25-465A-9177-FDC6D321986D}" destId="{829E3D50-8566-43E9-A9F4-DF13C8B0CDA0}" srcOrd="1" destOrd="0" presId="urn:microsoft.com/office/officeart/2009/3/layout/IncreasingArrowsProcess"/>
    <dgm:cxn modelId="{23891CE1-4BB5-457C-932C-BC8C19D3CC86}" type="presParOf" srcId="{3EF2C2C0-CD25-465A-9177-FDC6D321986D}" destId="{57D1FD29-FE5A-47BB-8ED1-B75632FA68C7}" srcOrd="2" destOrd="0" presId="urn:microsoft.com/office/officeart/2009/3/layout/IncreasingArrowsProcess"/>
    <dgm:cxn modelId="{5E6CBF61-02BB-4738-B492-00CBDF444C6B}" type="presParOf" srcId="{3EF2C2C0-CD25-465A-9177-FDC6D321986D}" destId="{462926CC-40D0-46FB-AC70-2DCD043FF0C4}" srcOrd="3" destOrd="0" presId="urn:microsoft.com/office/officeart/2009/3/layout/IncreasingArrowsProcess"/>
    <dgm:cxn modelId="{E90C83DD-6007-49AF-B9DC-7F111D84BAE3}" type="presParOf" srcId="{3EF2C2C0-CD25-465A-9177-FDC6D321986D}" destId="{16B33D0C-4AE9-49B1-9C77-B00765761680}" srcOrd="4" destOrd="0" presId="urn:microsoft.com/office/officeart/2009/3/layout/IncreasingArrowsProcess"/>
    <dgm:cxn modelId="{06EEBF78-0362-4EAF-9C5D-C1D57FF4B120}" type="presParOf" srcId="{3EF2C2C0-CD25-465A-9177-FDC6D321986D}" destId="{0182B0D5-6D3D-4406-98E4-9F97A684BE57}" srcOrd="5" destOrd="0" presId="urn:microsoft.com/office/officeart/2009/3/layout/IncreasingArrowsProcess"/>
    <dgm:cxn modelId="{5366B68F-51F6-4AE9-B28B-9FFEB8150371}" type="presParOf" srcId="{3EF2C2C0-CD25-465A-9177-FDC6D321986D}" destId="{35A4CE3E-B5E3-48EC-B857-B335BF0582EC}" srcOrd="6" destOrd="0" presId="urn:microsoft.com/office/officeart/2009/3/layout/IncreasingArrowsProcess"/>
    <dgm:cxn modelId="{712EF16C-C4E7-4DCE-A935-D76F56A34554}" type="presParOf" srcId="{3EF2C2C0-CD25-465A-9177-FDC6D321986D}" destId="{FA8D2D46-13CE-43B3-90BB-576D7DA7CAE7}" srcOrd="7" destOrd="0" presId="urn:microsoft.com/office/officeart/2009/3/layout/IncreasingArrowsProcess"/>
    <dgm:cxn modelId="{CD18B5FC-51BB-4DBD-BEFC-2A04A3700BD6}" type="presParOf" srcId="{3EF2C2C0-CD25-465A-9177-FDC6D321986D}" destId="{8066292E-B3AC-49D0-8F2C-EAE949CED3F2}" srcOrd="8" destOrd="0" presId="urn:microsoft.com/office/officeart/2009/3/layout/IncreasingArrowsProcess"/>
    <dgm:cxn modelId="{801D7B51-2981-4E4F-BE7B-FABD25865E5C}" type="presParOf" srcId="{3EF2C2C0-CD25-465A-9177-FDC6D321986D}" destId="{3F3B6E97-62D3-4BA4-9B57-3F87A3E6D5BF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3775AB-1AA5-4F1A-AA88-F637D1F0328D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DDE019B9-B187-42E8-BB14-A3B37237F207}">
      <dgm:prSet phldrT="[Texto]" custT="1"/>
      <dgm:spPr/>
      <dgm:t>
        <a:bodyPr/>
        <a:lstStyle/>
        <a:p>
          <a:r>
            <a:rPr lang="es-CR" sz="2400" b="1" smtClean="0"/>
            <a:t>Plaguicidas</a:t>
          </a:r>
          <a:endParaRPr lang="es-CR" sz="2400" b="1" dirty="0"/>
        </a:p>
      </dgm:t>
    </dgm:pt>
    <dgm:pt modelId="{579A411A-AFA7-40C3-9D64-14A7F1604A51}" type="parTrans" cxnId="{62C9DA4B-17DE-4D01-9637-3A011323EDD8}">
      <dgm:prSet/>
      <dgm:spPr/>
      <dgm:t>
        <a:bodyPr/>
        <a:lstStyle/>
        <a:p>
          <a:endParaRPr lang="es-CR" sz="2000"/>
        </a:p>
      </dgm:t>
    </dgm:pt>
    <dgm:pt modelId="{EC69F529-E054-472C-99CE-C9A6962A6E84}" type="sibTrans" cxnId="{62C9DA4B-17DE-4D01-9637-3A011323EDD8}">
      <dgm:prSet/>
      <dgm:spPr/>
      <dgm:t>
        <a:bodyPr/>
        <a:lstStyle/>
        <a:p>
          <a:endParaRPr lang="es-CR" sz="2000"/>
        </a:p>
      </dgm:t>
    </dgm:pt>
    <dgm:pt modelId="{6AA786D2-EA3E-46D1-B83A-8971B36E681C}">
      <dgm:prSet phldrT="[Texto]" custT="1"/>
      <dgm:spPr/>
      <dgm:t>
        <a:bodyPr/>
        <a:lstStyle/>
        <a:p>
          <a:r>
            <a:rPr lang="es-CR" sz="2000" smtClean="0"/>
            <a:t>Glifosato</a:t>
          </a:r>
          <a:endParaRPr lang="es-CR" sz="2000" dirty="0"/>
        </a:p>
      </dgm:t>
    </dgm:pt>
    <dgm:pt modelId="{26A022CF-E7E3-4A56-8136-9479CDF875ED}" type="parTrans" cxnId="{9E34CE2F-5D56-4B1B-A9A7-F125BA509CF2}">
      <dgm:prSet/>
      <dgm:spPr/>
      <dgm:t>
        <a:bodyPr/>
        <a:lstStyle/>
        <a:p>
          <a:endParaRPr lang="es-CR" sz="2000"/>
        </a:p>
      </dgm:t>
    </dgm:pt>
    <dgm:pt modelId="{BEFD7969-1A9E-4054-BB2F-CDD7BFB8DFEB}" type="sibTrans" cxnId="{9E34CE2F-5D56-4B1B-A9A7-F125BA509CF2}">
      <dgm:prSet/>
      <dgm:spPr/>
      <dgm:t>
        <a:bodyPr/>
        <a:lstStyle/>
        <a:p>
          <a:endParaRPr lang="es-CR" sz="2000"/>
        </a:p>
      </dgm:t>
    </dgm:pt>
    <dgm:pt modelId="{8CD5DEFE-BDF4-4A2D-BCCC-74C4E8918360}">
      <dgm:prSet phldrT="[Texto]" custT="1"/>
      <dgm:spPr/>
      <dgm:t>
        <a:bodyPr/>
        <a:lstStyle/>
        <a:p>
          <a:r>
            <a:rPr lang="es-CR" sz="2400" b="1" smtClean="0"/>
            <a:t>Fertilizantes </a:t>
          </a:r>
          <a:endParaRPr lang="es-CR" sz="2400" b="1" dirty="0"/>
        </a:p>
      </dgm:t>
    </dgm:pt>
    <dgm:pt modelId="{6E79F4E0-5DE4-45B7-86AC-A518BCEB3AA6}" type="parTrans" cxnId="{9A27298E-6904-4873-B474-BD1E61454E36}">
      <dgm:prSet/>
      <dgm:spPr/>
      <dgm:t>
        <a:bodyPr/>
        <a:lstStyle/>
        <a:p>
          <a:endParaRPr lang="es-CR" sz="2000"/>
        </a:p>
      </dgm:t>
    </dgm:pt>
    <dgm:pt modelId="{07DB44C2-3588-458D-A128-CBFB17001948}" type="sibTrans" cxnId="{9A27298E-6904-4873-B474-BD1E61454E36}">
      <dgm:prSet/>
      <dgm:spPr/>
      <dgm:t>
        <a:bodyPr/>
        <a:lstStyle/>
        <a:p>
          <a:endParaRPr lang="es-CR" sz="2000"/>
        </a:p>
      </dgm:t>
    </dgm:pt>
    <dgm:pt modelId="{3A67F2A6-7FBF-4317-8C48-72CC8413D9EB}">
      <dgm:prSet phldrT="[Texto]" custT="1"/>
      <dgm:spPr/>
      <dgm:t>
        <a:bodyPr/>
        <a:lstStyle/>
        <a:p>
          <a:r>
            <a:rPr lang="es-CR" sz="2000" smtClean="0"/>
            <a:t>Urea (46%)</a:t>
          </a:r>
          <a:endParaRPr lang="es-CR" sz="2000" dirty="0" smtClean="0"/>
        </a:p>
      </dgm:t>
    </dgm:pt>
    <dgm:pt modelId="{8931F653-6020-4AD4-A760-11F9B76C8791}" type="parTrans" cxnId="{DD35A344-D1BC-41CD-AA0B-8BE4BE875E35}">
      <dgm:prSet/>
      <dgm:spPr/>
      <dgm:t>
        <a:bodyPr/>
        <a:lstStyle/>
        <a:p>
          <a:endParaRPr lang="es-CR" sz="2000"/>
        </a:p>
      </dgm:t>
    </dgm:pt>
    <dgm:pt modelId="{14F50E00-79F0-4290-8528-07A43C36C3B5}" type="sibTrans" cxnId="{DD35A344-D1BC-41CD-AA0B-8BE4BE875E35}">
      <dgm:prSet/>
      <dgm:spPr/>
      <dgm:t>
        <a:bodyPr/>
        <a:lstStyle/>
        <a:p>
          <a:endParaRPr lang="es-CR" sz="2000"/>
        </a:p>
      </dgm:t>
    </dgm:pt>
    <dgm:pt modelId="{4886FEF9-F877-4C92-B1D2-B3DFF4ACB3EB}">
      <dgm:prSet phldrT="[Texto]" custT="1"/>
      <dgm:spPr/>
      <dgm:t>
        <a:bodyPr/>
        <a:lstStyle/>
        <a:p>
          <a:r>
            <a:rPr lang="es-CR" sz="2000" smtClean="0"/>
            <a:t>NPK (10-30-10)</a:t>
          </a:r>
          <a:endParaRPr lang="es-CR" sz="2000" dirty="0"/>
        </a:p>
      </dgm:t>
    </dgm:pt>
    <dgm:pt modelId="{194C6F3A-9C74-40B2-8ABA-5FFACBC56B48}" type="parTrans" cxnId="{41D358B4-535C-4FDE-A757-6CB2CB4269B0}">
      <dgm:prSet/>
      <dgm:spPr/>
      <dgm:t>
        <a:bodyPr/>
        <a:lstStyle/>
        <a:p>
          <a:endParaRPr lang="es-CR" sz="2000"/>
        </a:p>
      </dgm:t>
    </dgm:pt>
    <dgm:pt modelId="{1F4B7C8B-8FEC-4456-99D4-616097235A7A}" type="sibTrans" cxnId="{41D358B4-535C-4FDE-A757-6CB2CB4269B0}">
      <dgm:prSet/>
      <dgm:spPr/>
      <dgm:t>
        <a:bodyPr/>
        <a:lstStyle/>
        <a:p>
          <a:endParaRPr lang="es-CR" sz="2000"/>
        </a:p>
      </dgm:t>
    </dgm:pt>
    <dgm:pt modelId="{F8D7FFF5-9148-4557-90A7-85374909AFBE}">
      <dgm:prSet phldrT="[Texto]" custT="1"/>
      <dgm:spPr/>
      <dgm:t>
        <a:bodyPr/>
        <a:lstStyle/>
        <a:p>
          <a:r>
            <a:rPr lang="es-CR" sz="2000" smtClean="0"/>
            <a:t>2,4 D</a:t>
          </a:r>
          <a:endParaRPr lang="es-CR" sz="2000" dirty="0"/>
        </a:p>
      </dgm:t>
    </dgm:pt>
    <dgm:pt modelId="{291C26C8-AE82-42B7-8A73-D29CF96C8B33}" type="parTrans" cxnId="{068C9947-8228-4D93-82A8-29F77FA71274}">
      <dgm:prSet/>
      <dgm:spPr/>
      <dgm:t>
        <a:bodyPr/>
        <a:lstStyle/>
        <a:p>
          <a:endParaRPr lang="es-CR" sz="2000"/>
        </a:p>
      </dgm:t>
    </dgm:pt>
    <dgm:pt modelId="{1A43320F-63A4-4DFA-8D14-3474BEB67DFF}" type="sibTrans" cxnId="{068C9947-8228-4D93-82A8-29F77FA71274}">
      <dgm:prSet/>
      <dgm:spPr/>
      <dgm:t>
        <a:bodyPr/>
        <a:lstStyle/>
        <a:p>
          <a:endParaRPr lang="es-CR" sz="2000"/>
        </a:p>
      </dgm:t>
    </dgm:pt>
    <dgm:pt modelId="{7D419349-0242-4C96-B00D-1B51C7FA6930}">
      <dgm:prSet phldrT="[Texto]" custT="1"/>
      <dgm:spPr/>
      <dgm:t>
        <a:bodyPr/>
        <a:lstStyle/>
        <a:p>
          <a:r>
            <a:rPr lang="es-CR" sz="2000" smtClean="0"/>
            <a:t>Paraquat</a:t>
          </a:r>
          <a:endParaRPr lang="es-CR" sz="2000" dirty="0"/>
        </a:p>
      </dgm:t>
    </dgm:pt>
    <dgm:pt modelId="{1BA03369-6075-4541-90FF-14CDE1D96DFD}" type="parTrans" cxnId="{147D75A5-654A-4D5A-905A-CEB905792532}">
      <dgm:prSet/>
      <dgm:spPr/>
      <dgm:t>
        <a:bodyPr/>
        <a:lstStyle/>
        <a:p>
          <a:endParaRPr lang="es-CR" sz="2000"/>
        </a:p>
      </dgm:t>
    </dgm:pt>
    <dgm:pt modelId="{2F74390A-57EB-4CA5-89D6-833D9FC69247}" type="sibTrans" cxnId="{147D75A5-654A-4D5A-905A-CEB905792532}">
      <dgm:prSet/>
      <dgm:spPr/>
      <dgm:t>
        <a:bodyPr/>
        <a:lstStyle/>
        <a:p>
          <a:endParaRPr lang="es-CR" sz="2000"/>
        </a:p>
      </dgm:t>
    </dgm:pt>
    <dgm:pt modelId="{FA74AA6B-072A-4637-8DB0-869CF6394040}">
      <dgm:prSet phldrT="[Texto]" custT="1"/>
      <dgm:spPr/>
      <dgm:t>
        <a:bodyPr/>
        <a:lstStyle/>
        <a:p>
          <a:r>
            <a:rPr lang="es-CR" sz="2000" smtClean="0"/>
            <a:t>Diazinom</a:t>
          </a:r>
          <a:endParaRPr lang="es-CR" sz="2000" dirty="0"/>
        </a:p>
      </dgm:t>
    </dgm:pt>
    <dgm:pt modelId="{B69C8D34-6514-40D4-895D-EAA0D13A830F}" type="parTrans" cxnId="{8DA6ED49-5B8A-4A81-AAE8-578839838D11}">
      <dgm:prSet/>
      <dgm:spPr/>
      <dgm:t>
        <a:bodyPr/>
        <a:lstStyle/>
        <a:p>
          <a:endParaRPr lang="es-CR" sz="2000"/>
        </a:p>
      </dgm:t>
    </dgm:pt>
    <dgm:pt modelId="{51B04426-F0AC-4555-8E81-B5A0AFDEE90A}" type="sibTrans" cxnId="{8DA6ED49-5B8A-4A81-AAE8-578839838D11}">
      <dgm:prSet/>
      <dgm:spPr/>
      <dgm:t>
        <a:bodyPr/>
        <a:lstStyle/>
        <a:p>
          <a:endParaRPr lang="es-CR" sz="2000"/>
        </a:p>
      </dgm:t>
    </dgm:pt>
    <dgm:pt modelId="{E91DD8C7-A346-4812-B810-F8BA8278BEBB}">
      <dgm:prSet phldrT="[Texto]" custT="1"/>
      <dgm:spPr/>
      <dgm:t>
        <a:bodyPr/>
        <a:lstStyle/>
        <a:p>
          <a:r>
            <a:rPr lang="es-CR" sz="2000" smtClean="0"/>
            <a:t>Oxamil</a:t>
          </a:r>
          <a:endParaRPr lang="es-CR" sz="2000" dirty="0"/>
        </a:p>
      </dgm:t>
    </dgm:pt>
    <dgm:pt modelId="{4ECEDF94-6AEE-42D6-93A6-4768B6DDB945}" type="parTrans" cxnId="{3BE58B2F-666C-44AC-B205-F8C32E819200}">
      <dgm:prSet/>
      <dgm:spPr/>
      <dgm:t>
        <a:bodyPr/>
        <a:lstStyle/>
        <a:p>
          <a:endParaRPr lang="es-CR" sz="2000"/>
        </a:p>
      </dgm:t>
    </dgm:pt>
    <dgm:pt modelId="{3A88D629-D693-4ABC-96B4-E8B304021935}" type="sibTrans" cxnId="{3BE58B2F-666C-44AC-B205-F8C32E819200}">
      <dgm:prSet/>
      <dgm:spPr/>
      <dgm:t>
        <a:bodyPr/>
        <a:lstStyle/>
        <a:p>
          <a:endParaRPr lang="es-CR" sz="2000"/>
        </a:p>
      </dgm:t>
    </dgm:pt>
    <dgm:pt modelId="{6DF47C12-EFF1-4926-8EC1-7A85541B072D}">
      <dgm:prSet phldrT="[Texto]" custT="1"/>
      <dgm:spPr/>
      <dgm:t>
        <a:bodyPr/>
        <a:lstStyle/>
        <a:p>
          <a:r>
            <a:rPr lang="es-CR" sz="2000" smtClean="0"/>
            <a:t>Nitrato de amonio</a:t>
          </a:r>
          <a:endParaRPr lang="es-CR" sz="2000" dirty="0"/>
        </a:p>
      </dgm:t>
    </dgm:pt>
    <dgm:pt modelId="{DB16D661-68E0-463D-BDD1-4F2612985B9D}" type="parTrans" cxnId="{C0CAD385-8A66-468A-B483-39D02FE34780}">
      <dgm:prSet/>
      <dgm:spPr/>
      <dgm:t>
        <a:bodyPr/>
        <a:lstStyle/>
        <a:p>
          <a:endParaRPr lang="es-CR" sz="2000"/>
        </a:p>
      </dgm:t>
    </dgm:pt>
    <dgm:pt modelId="{F5CA3CEC-F58D-4846-850F-7FDC76BC4555}" type="sibTrans" cxnId="{C0CAD385-8A66-468A-B483-39D02FE34780}">
      <dgm:prSet/>
      <dgm:spPr/>
      <dgm:t>
        <a:bodyPr/>
        <a:lstStyle/>
        <a:p>
          <a:endParaRPr lang="es-CR" sz="2000"/>
        </a:p>
      </dgm:t>
    </dgm:pt>
    <dgm:pt modelId="{C75DDFAF-42AA-495B-B5AD-B8E5F8617A13}">
      <dgm:prSet phldrT="[Texto]" custT="1"/>
      <dgm:spPr/>
      <dgm:t>
        <a:bodyPr/>
        <a:lstStyle/>
        <a:p>
          <a:r>
            <a:rPr lang="es-CR" sz="2000" smtClean="0"/>
            <a:t>Polisacáridos</a:t>
          </a:r>
          <a:endParaRPr lang="es-CR" sz="2000" dirty="0"/>
        </a:p>
      </dgm:t>
    </dgm:pt>
    <dgm:pt modelId="{CA5D7ADB-8C02-4061-9885-7DF3C026667C}" type="parTrans" cxnId="{8DB91CE5-E8BB-488C-8FA8-0E5418C7A751}">
      <dgm:prSet/>
      <dgm:spPr/>
      <dgm:t>
        <a:bodyPr/>
        <a:lstStyle/>
        <a:p>
          <a:endParaRPr lang="es-CR" sz="2000"/>
        </a:p>
      </dgm:t>
    </dgm:pt>
    <dgm:pt modelId="{DC53B2A4-99B9-4CB5-935A-A3BC80868A56}" type="sibTrans" cxnId="{8DB91CE5-E8BB-488C-8FA8-0E5418C7A751}">
      <dgm:prSet/>
      <dgm:spPr/>
      <dgm:t>
        <a:bodyPr/>
        <a:lstStyle/>
        <a:p>
          <a:endParaRPr lang="es-CR" sz="2000"/>
        </a:p>
      </dgm:t>
    </dgm:pt>
    <dgm:pt modelId="{0C59F8D8-A665-4196-A94D-D4D9A1913D39}">
      <dgm:prSet phldrT="[Texto]" custT="1"/>
      <dgm:spPr/>
      <dgm:t>
        <a:bodyPr/>
        <a:lstStyle/>
        <a:p>
          <a:r>
            <a:rPr lang="es-CR" sz="2000" smtClean="0"/>
            <a:t>Metalosate Multimineral</a:t>
          </a:r>
          <a:endParaRPr lang="es-CR" sz="2000" dirty="0"/>
        </a:p>
      </dgm:t>
    </dgm:pt>
    <dgm:pt modelId="{3925B615-93D3-4577-9CCD-9D6E6F93386D}" type="parTrans" cxnId="{BD1FC627-9B62-41E4-B52A-2CB507B3A810}">
      <dgm:prSet/>
      <dgm:spPr/>
      <dgm:t>
        <a:bodyPr/>
        <a:lstStyle/>
        <a:p>
          <a:endParaRPr lang="es-CR" sz="2000"/>
        </a:p>
      </dgm:t>
    </dgm:pt>
    <dgm:pt modelId="{395C8E0B-2DC5-4238-9808-7C9E4219CAEF}" type="sibTrans" cxnId="{BD1FC627-9B62-41E4-B52A-2CB507B3A810}">
      <dgm:prSet/>
      <dgm:spPr/>
      <dgm:t>
        <a:bodyPr/>
        <a:lstStyle/>
        <a:p>
          <a:endParaRPr lang="es-CR" sz="2000"/>
        </a:p>
      </dgm:t>
    </dgm:pt>
    <dgm:pt modelId="{40408131-6735-44BC-944D-DC2994CF5316}">
      <dgm:prSet phldrT="[Texto]" custT="1"/>
      <dgm:spPr/>
      <dgm:t>
        <a:bodyPr/>
        <a:lstStyle/>
        <a:p>
          <a:r>
            <a:rPr lang="es-CR" sz="2000" smtClean="0"/>
            <a:t>Mancozeb</a:t>
          </a:r>
          <a:endParaRPr lang="es-CR" sz="2000" dirty="0"/>
        </a:p>
      </dgm:t>
    </dgm:pt>
    <dgm:pt modelId="{CBD890FA-76BE-415D-8A95-FF58592B38E6}" type="sibTrans" cxnId="{56720D3D-B231-4292-95F3-6A805E5CE1FB}">
      <dgm:prSet/>
      <dgm:spPr/>
      <dgm:t>
        <a:bodyPr/>
        <a:lstStyle/>
        <a:p>
          <a:endParaRPr lang="es-CR" sz="2000"/>
        </a:p>
      </dgm:t>
    </dgm:pt>
    <dgm:pt modelId="{BC3CF2CB-2662-47FF-9A5B-BFA8FC25DFF7}" type="parTrans" cxnId="{56720D3D-B231-4292-95F3-6A805E5CE1FB}">
      <dgm:prSet/>
      <dgm:spPr/>
      <dgm:t>
        <a:bodyPr/>
        <a:lstStyle/>
        <a:p>
          <a:endParaRPr lang="es-CR" sz="2000"/>
        </a:p>
      </dgm:t>
    </dgm:pt>
    <dgm:pt modelId="{FD3B691E-AF1A-49B5-A768-0AE38862B14A}" type="pres">
      <dgm:prSet presAssocID="{C53775AB-1AA5-4F1A-AA88-F637D1F0328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4EE11105-2170-4450-82FB-507EB91787E7}" type="pres">
      <dgm:prSet presAssocID="{DDE019B9-B187-42E8-BB14-A3B37237F207}" presName="compNode" presStyleCnt="0"/>
      <dgm:spPr/>
      <dgm:t>
        <a:bodyPr/>
        <a:lstStyle/>
        <a:p>
          <a:endParaRPr lang="es-CR"/>
        </a:p>
      </dgm:t>
    </dgm:pt>
    <dgm:pt modelId="{FF9EE605-FF39-41F0-837F-06EB34FCEE1A}" type="pres">
      <dgm:prSet presAssocID="{DDE019B9-B187-42E8-BB14-A3B37237F207}" presName="aNode" presStyleLbl="bgShp" presStyleIdx="0" presStyleCnt="2"/>
      <dgm:spPr/>
      <dgm:t>
        <a:bodyPr/>
        <a:lstStyle/>
        <a:p>
          <a:endParaRPr lang="es-CR"/>
        </a:p>
      </dgm:t>
    </dgm:pt>
    <dgm:pt modelId="{7C23B223-9A0F-4DD7-8484-68367D90D7A4}" type="pres">
      <dgm:prSet presAssocID="{DDE019B9-B187-42E8-BB14-A3B37237F207}" presName="textNode" presStyleLbl="bgShp" presStyleIdx="0" presStyleCnt="2"/>
      <dgm:spPr/>
      <dgm:t>
        <a:bodyPr/>
        <a:lstStyle/>
        <a:p>
          <a:endParaRPr lang="es-CR"/>
        </a:p>
      </dgm:t>
    </dgm:pt>
    <dgm:pt modelId="{201CA2E2-F3D4-4EB9-AB6D-106AF09CBC82}" type="pres">
      <dgm:prSet presAssocID="{DDE019B9-B187-42E8-BB14-A3B37237F207}" presName="compChildNode" presStyleCnt="0"/>
      <dgm:spPr/>
      <dgm:t>
        <a:bodyPr/>
        <a:lstStyle/>
        <a:p>
          <a:endParaRPr lang="es-CR"/>
        </a:p>
      </dgm:t>
    </dgm:pt>
    <dgm:pt modelId="{5266FB86-EFB5-4BD0-8156-424105FE4A07}" type="pres">
      <dgm:prSet presAssocID="{DDE019B9-B187-42E8-BB14-A3B37237F207}" presName="theInnerList" presStyleCnt="0"/>
      <dgm:spPr/>
      <dgm:t>
        <a:bodyPr/>
        <a:lstStyle/>
        <a:p>
          <a:endParaRPr lang="es-CR"/>
        </a:p>
      </dgm:t>
    </dgm:pt>
    <dgm:pt modelId="{85BA20C8-45AB-4E86-8649-2EFB1EF06C0E}" type="pres">
      <dgm:prSet presAssocID="{40408131-6735-44BC-944D-DC2994CF5316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678C868-9B92-467F-96C6-6D0012106000}" type="pres">
      <dgm:prSet presAssocID="{40408131-6735-44BC-944D-DC2994CF5316}" presName="aSpace2" presStyleCnt="0"/>
      <dgm:spPr/>
      <dgm:t>
        <a:bodyPr/>
        <a:lstStyle/>
        <a:p>
          <a:endParaRPr lang="es-CR"/>
        </a:p>
      </dgm:t>
    </dgm:pt>
    <dgm:pt modelId="{FED4A4AD-48CE-4BD8-B710-B5102F2428CF}" type="pres">
      <dgm:prSet presAssocID="{6AA786D2-EA3E-46D1-B83A-8971B36E681C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770FDDD-6AC4-41C6-A711-DED9FE8AA1E1}" type="pres">
      <dgm:prSet presAssocID="{6AA786D2-EA3E-46D1-B83A-8971B36E681C}" presName="aSpace2" presStyleCnt="0"/>
      <dgm:spPr/>
      <dgm:t>
        <a:bodyPr/>
        <a:lstStyle/>
        <a:p>
          <a:endParaRPr lang="es-CR"/>
        </a:p>
      </dgm:t>
    </dgm:pt>
    <dgm:pt modelId="{36D1B792-D485-4136-A2E3-5457420BD3F8}" type="pres">
      <dgm:prSet presAssocID="{F8D7FFF5-9148-4557-90A7-85374909AFBE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EDA1436-5BE5-47C5-97DF-C41D14CE3F83}" type="pres">
      <dgm:prSet presAssocID="{F8D7FFF5-9148-4557-90A7-85374909AFBE}" presName="aSpace2" presStyleCnt="0"/>
      <dgm:spPr/>
      <dgm:t>
        <a:bodyPr/>
        <a:lstStyle/>
        <a:p>
          <a:endParaRPr lang="es-CR"/>
        </a:p>
      </dgm:t>
    </dgm:pt>
    <dgm:pt modelId="{0A2F954C-6606-48AF-87B0-41307EB0B322}" type="pres">
      <dgm:prSet presAssocID="{7D419349-0242-4C96-B00D-1B51C7FA6930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58F027D-CE87-41F8-8313-C71C04F0CFE3}" type="pres">
      <dgm:prSet presAssocID="{7D419349-0242-4C96-B00D-1B51C7FA6930}" presName="aSpace2" presStyleCnt="0"/>
      <dgm:spPr/>
      <dgm:t>
        <a:bodyPr/>
        <a:lstStyle/>
        <a:p>
          <a:endParaRPr lang="es-CR"/>
        </a:p>
      </dgm:t>
    </dgm:pt>
    <dgm:pt modelId="{7B9CA7F8-AF75-494A-B8A9-D2EE6D265D13}" type="pres">
      <dgm:prSet presAssocID="{FA74AA6B-072A-4637-8DB0-869CF6394040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D8AB0AD-231B-4517-9359-5ED68067881F}" type="pres">
      <dgm:prSet presAssocID="{FA74AA6B-072A-4637-8DB0-869CF6394040}" presName="aSpace2" presStyleCnt="0"/>
      <dgm:spPr/>
      <dgm:t>
        <a:bodyPr/>
        <a:lstStyle/>
        <a:p>
          <a:endParaRPr lang="es-CR"/>
        </a:p>
      </dgm:t>
    </dgm:pt>
    <dgm:pt modelId="{F5372832-4E54-4E07-B2C0-20F627294383}" type="pres">
      <dgm:prSet presAssocID="{E91DD8C7-A346-4812-B810-F8BA8278BEBB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EFDCFA6-26DD-40A6-94B8-034388C164B9}" type="pres">
      <dgm:prSet presAssocID="{DDE019B9-B187-42E8-BB14-A3B37237F207}" presName="aSpace" presStyleCnt="0"/>
      <dgm:spPr/>
      <dgm:t>
        <a:bodyPr/>
        <a:lstStyle/>
        <a:p>
          <a:endParaRPr lang="es-CR"/>
        </a:p>
      </dgm:t>
    </dgm:pt>
    <dgm:pt modelId="{90CAC466-4156-4B0A-A915-3D5A4A7B156F}" type="pres">
      <dgm:prSet presAssocID="{8CD5DEFE-BDF4-4A2D-BCCC-74C4E8918360}" presName="compNode" presStyleCnt="0"/>
      <dgm:spPr/>
      <dgm:t>
        <a:bodyPr/>
        <a:lstStyle/>
        <a:p>
          <a:endParaRPr lang="es-CR"/>
        </a:p>
      </dgm:t>
    </dgm:pt>
    <dgm:pt modelId="{C75EBADA-DEA8-4178-AD9A-02089329C5EA}" type="pres">
      <dgm:prSet presAssocID="{8CD5DEFE-BDF4-4A2D-BCCC-74C4E8918360}" presName="aNode" presStyleLbl="bgShp" presStyleIdx="1" presStyleCnt="2"/>
      <dgm:spPr/>
      <dgm:t>
        <a:bodyPr/>
        <a:lstStyle/>
        <a:p>
          <a:endParaRPr lang="es-CR"/>
        </a:p>
      </dgm:t>
    </dgm:pt>
    <dgm:pt modelId="{DDED4B1B-5FE3-4EA1-8AB8-1B12947EDB24}" type="pres">
      <dgm:prSet presAssocID="{8CD5DEFE-BDF4-4A2D-BCCC-74C4E8918360}" presName="textNode" presStyleLbl="bgShp" presStyleIdx="1" presStyleCnt="2"/>
      <dgm:spPr/>
      <dgm:t>
        <a:bodyPr/>
        <a:lstStyle/>
        <a:p>
          <a:endParaRPr lang="es-CR"/>
        </a:p>
      </dgm:t>
    </dgm:pt>
    <dgm:pt modelId="{C0815196-151D-4DE8-893E-23242FDD594D}" type="pres">
      <dgm:prSet presAssocID="{8CD5DEFE-BDF4-4A2D-BCCC-74C4E8918360}" presName="compChildNode" presStyleCnt="0"/>
      <dgm:spPr/>
      <dgm:t>
        <a:bodyPr/>
        <a:lstStyle/>
        <a:p>
          <a:endParaRPr lang="es-CR"/>
        </a:p>
      </dgm:t>
    </dgm:pt>
    <dgm:pt modelId="{93AB55DD-FF47-4942-B34C-8EE6B0B0B0D9}" type="pres">
      <dgm:prSet presAssocID="{8CD5DEFE-BDF4-4A2D-BCCC-74C4E8918360}" presName="theInnerList" presStyleCnt="0"/>
      <dgm:spPr/>
      <dgm:t>
        <a:bodyPr/>
        <a:lstStyle/>
        <a:p>
          <a:endParaRPr lang="es-CR"/>
        </a:p>
      </dgm:t>
    </dgm:pt>
    <dgm:pt modelId="{D46658F8-3944-4222-8E40-A62FB6A91CC3}" type="pres">
      <dgm:prSet presAssocID="{3A67F2A6-7FBF-4317-8C48-72CC8413D9EB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EA1DDF7-C1BF-4424-AD26-300D3660520E}" type="pres">
      <dgm:prSet presAssocID="{3A67F2A6-7FBF-4317-8C48-72CC8413D9EB}" presName="aSpace2" presStyleCnt="0"/>
      <dgm:spPr/>
      <dgm:t>
        <a:bodyPr/>
        <a:lstStyle/>
        <a:p>
          <a:endParaRPr lang="es-CR"/>
        </a:p>
      </dgm:t>
    </dgm:pt>
    <dgm:pt modelId="{0E201514-CEB9-4CE7-8A2C-76249D19AC0E}" type="pres">
      <dgm:prSet presAssocID="{4886FEF9-F877-4C92-B1D2-B3DFF4ACB3EB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553A68E-18CA-43E9-9571-602EDE6A448E}" type="pres">
      <dgm:prSet presAssocID="{4886FEF9-F877-4C92-B1D2-B3DFF4ACB3EB}" presName="aSpace2" presStyleCnt="0"/>
      <dgm:spPr/>
      <dgm:t>
        <a:bodyPr/>
        <a:lstStyle/>
        <a:p>
          <a:endParaRPr lang="es-CR"/>
        </a:p>
      </dgm:t>
    </dgm:pt>
    <dgm:pt modelId="{E07B12F0-A775-4F73-81A1-382BE9F1AA10}" type="pres">
      <dgm:prSet presAssocID="{6DF47C12-EFF1-4926-8EC1-7A85541B072D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518B700-8175-4376-BE2A-1ABF62F67208}" type="pres">
      <dgm:prSet presAssocID="{6DF47C12-EFF1-4926-8EC1-7A85541B072D}" presName="aSpace2" presStyleCnt="0"/>
      <dgm:spPr/>
      <dgm:t>
        <a:bodyPr/>
        <a:lstStyle/>
        <a:p>
          <a:endParaRPr lang="es-CR"/>
        </a:p>
      </dgm:t>
    </dgm:pt>
    <dgm:pt modelId="{018014D6-4CE4-4B11-B8E8-0CA6B8DDF8F9}" type="pres">
      <dgm:prSet presAssocID="{C75DDFAF-42AA-495B-B5AD-B8E5F8617A13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CC6B295-9AF5-4A17-8D6C-8B01C490F11B}" type="pres">
      <dgm:prSet presAssocID="{C75DDFAF-42AA-495B-B5AD-B8E5F8617A13}" presName="aSpace2" presStyleCnt="0"/>
      <dgm:spPr/>
      <dgm:t>
        <a:bodyPr/>
        <a:lstStyle/>
        <a:p>
          <a:endParaRPr lang="es-CR"/>
        </a:p>
      </dgm:t>
    </dgm:pt>
    <dgm:pt modelId="{19346F68-C8C1-4A84-9780-554B5F686FB2}" type="pres">
      <dgm:prSet presAssocID="{0C59F8D8-A665-4196-A94D-D4D9A1913D39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C0CAD385-8A66-468A-B483-39D02FE34780}" srcId="{8CD5DEFE-BDF4-4A2D-BCCC-74C4E8918360}" destId="{6DF47C12-EFF1-4926-8EC1-7A85541B072D}" srcOrd="2" destOrd="0" parTransId="{DB16D661-68E0-463D-BDD1-4F2612985B9D}" sibTransId="{F5CA3CEC-F58D-4846-850F-7FDC76BC4555}"/>
    <dgm:cxn modelId="{BD1FC627-9B62-41E4-B52A-2CB507B3A810}" srcId="{8CD5DEFE-BDF4-4A2D-BCCC-74C4E8918360}" destId="{0C59F8D8-A665-4196-A94D-D4D9A1913D39}" srcOrd="4" destOrd="0" parTransId="{3925B615-93D3-4577-9CCD-9D6E6F93386D}" sibTransId="{395C8E0B-2DC5-4238-9808-7C9E4219CAEF}"/>
    <dgm:cxn modelId="{7DA39B5C-3A57-443E-90A0-B7E681E8DEA7}" type="presOf" srcId="{C75DDFAF-42AA-495B-B5AD-B8E5F8617A13}" destId="{018014D6-4CE4-4B11-B8E8-0CA6B8DDF8F9}" srcOrd="0" destOrd="0" presId="urn:microsoft.com/office/officeart/2005/8/layout/lProcess2"/>
    <dgm:cxn modelId="{8DB91CE5-E8BB-488C-8FA8-0E5418C7A751}" srcId="{8CD5DEFE-BDF4-4A2D-BCCC-74C4E8918360}" destId="{C75DDFAF-42AA-495B-B5AD-B8E5F8617A13}" srcOrd="3" destOrd="0" parTransId="{CA5D7ADB-8C02-4061-9885-7DF3C026667C}" sibTransId="{DC53B2A4-99B9-4CB5-935A-A3BC80868A56}"/>
    <dgm:cxn modelId="{D144A7F5-EFDB-4C8E-AB22-4F0D0DDFECD3}" type="presOf" srcId="{FA74AA6B-072A-4637-8DB0-869CF6394040}" destId="{7B9CA7F8-AF75-494A-B8A9-D2EE6D265D13}" srcOrd="0" destOrd="0" presId="urn:microsoft.com/office/officeart/2005/8/layout/lProcess2"/>
    <dgm:cxn modelId="{2A6CA5AB-25C4-40E6-9FD9-7A79498D08F4}" type="presOf" srcId="{C53775AB-1AA5-4F1A-AA88-F637D1F0328D}" destId="{FD3B691E-AF1A-49B5-A768-0AE38862B14A}" srcOrd="0" destOrd="0" presId="urn:microsoft.com/office/officeart/2005/8/layout/lProcess2"/>
    <dgm:cxn modelId="{A3CE5B5A-6B0E-41A3-B4EA-20374700D436}" type="presOf" srcId="{40408131-6735-44BC-944D-DC2994CF5316}" destId="{85BA20C8-45AB-4E86-8649-2EFB1EF06C0E}" srcOrd="0" destOrd="0" presId="urn:microsoft.com/office/officeart/2005/8/layout/lProcess2"/>
    <dgm:cxn modelId="{2BD9976B-1D0E-461E-8762-2D9337D8727E}" type="presOf" srcId="{DDE019B9-B187-42E8-BB14-A3B37237F207}" destId="{7C23B223-9A0F-4DD7-8484-68367D90D7A4}" srcOrd="1" destOrd="0" presId="urn:microsoft.com/office/officeart/2005/8/layout/lProcess2"/>
    <dgm:cxn modelId="{9A27298E-6904-4873-B474-BD1E61454E36}" srcId="{C53775AB-1AA5-4F1A-AA88-F637D1F0328D}" destId="{8CD5DEFE-BDF4-4A2D-BCCC-74C4E8918360}" srcOrd="1" destOrd="0" parTransId="{6E79F4E0-5DE4-45B7-86AC-A518BCEB3AA6}" sibTransId="{07DB44C2-3588-458D-A128-CBFB17001948}"/>
    <dgm:cxn modelId="{93E571DD-8CBB-4690-AF67-D67DF18E4672}" type="presOf" srcId="{8CD5DEFE-BDF4-4A2D-BCCC-74C4E8918360}" destId="{C75EBADA-DEA8-4178-AD9A-02089329C5EA}" srcOrd="0" destOrd="0" presId="urn:microsoft.com/office/officeart/2005/8/layout/lProcess2"/>
    <dgm:cxn modelId="{EE612F19-B6F5-44D5-BFDF-4B58ED64B7FE}" type="presOf" srcId="{6AA786D2-EA3E-46D1-B83A-8971B36E681C}" destId="{FED4A4AD-48CE-4BD8-B710-B5102F2428CF}" srcOrd="0" destOrd="0" presId="urn:microsoft.com/office/officeart/2005/8/layout/lProcess2"/>
    <dgm:cxn modelId="{DD35A344-D1BC-41CD-AA0B-8BE4BE875E35}" srcId="{8CD5DEFE-BDF4-4A2D-BCCC-74C4E8918360}" destId="{3A67F2A6-7FBF-4317-8C48-72CC8413D9EB}" srcOrd="0" destOrd="0" parTransId="{8931F653-6020-4AD4-A760-11F9B76C8791}" sibTransId="{14F50E00-79F0-4290-8528-07A43C36C3B5}"/>
    <dgm:cxn modelId="{A899C7E7-59F1-4C51-AFC2-633AD7A3F918}" type="presOf" srcId="{4886FEF9-F877-4C92-B1D2-B3DFF4ACB3EB}" destId="{0E201514-CEB9-4CE7-8A2C-76249D19AC0E}" srcOrd="0" destOrd="0" presId="urn:microsoft.com/office/officeart/2005/8/layout/lProcess2"/>
    <dgm:cxn modelId="{068C9947-8228-4D93-82A8-29F77FA71274}" srcId="{DDE019B9-B187-42E8-BB14-A3B37237F207}" destId="{F8D7FFF5-9148-4557-90A7-85374909AFBE}" srcOrd="2" destOrd="0" parTransId="{291C26C8-AE82-42B7-8A73-D29CF96C8B33}" sibTransId="{1A43320F-63A4-4DFA-8D14-3474BEB67DFF}"/>
    <dgm:cxn modelId="{0B6F51C5-D3EF-441F-803C-A4DE52951F03}" type="presOf" srcId="{8CD5DEFE-BDF4-4A2D-BCCC-74C4E8918360}" destId="{DDED4B1B-5FE3-4EA1-8AB8-1B12947EDB24}" srcOrd="1" destOrd="0" presId="urn:microsoft.com/office/officeart/2005/8/layout/lProcess2"/>
    <dgm:cxn modelId="{E9900F8E-F7AA-45F8-B924-C0159960DB69}" type="presOf" srcId="{DDE019B9-B187-42E8-BB14-A3B37237F207}" destId="{FF9EE605-FF39-41F0-837F-06EB34FCEE1A}" srcOrd="0" destOrd="0" presId="urn:microsoft.com/office/officeart/2005/8/layout/lProcess2"/>
    <dgm:cxn modelId="{C4DA78B4-3A8F-4B4D-8D02-52DF99C79432}" type="presOf" srcId="{0C59F8D8-A665-4196-A94D-D4D9A1913D39}" destId="{19346F68-C8C1-4A84-9780-554B5F686FB2}" srcOrd="0" destOrd="0" presId="urn:microsoft.com/office/officeart/2005/8/layout/lProcess2"/>
    <dgm:cxn modelId="{62C9DA4B-17DE-4D01-9637-3A011323EDD8}" srcId="{C53775AB-1AA5-4F1A-AA88-F637D1F0328D}" destId="{DDE019B9-B187-42E8-BB14-A3B37237F207}" srcOrd="0" destOrd="0" parTransId="{579A411A-AFA7-40C3-9D64-14A7F1604A51}" sibTransId="{EC69F529-E054-472C-99CE-C9A6962A6E84}"/>
    <dgm:cxn modelId="{EB4C36C3-3F9B-4CD3-9EB0-8D5988A6DCB7}" type="presOf" srcId="{7D419349-0242-4C96-B00D-1B51C7FA6930}" destId="{0A2F954C-6606-48AF-87B0-41307EB0B322}" srcOrd="0" destOrd="0" presId="urn:microsoft.com/office/officeart/2005/8/layout/lProcess2"/>
    <dgm:cxn modelId="{45B51735-B688-43AB-A495-2AC169E550DE}" type="presOf" srcId="{6DF47C12-EFF1-4926-8EC1-7A85541B072D}" destId="{E07B12F0-A775-4F73-81A1-382BE9F1AA10}" srcOrd="0" destOrd="0" presId="urn:microsoft.com/office/officeart/2005/8/layout/lProcess2"/>
    <dgm:cxn modelId="{9E34CE2F-5D56-4B1B-A9A7-F125BA509CF2}" srcId="{DDE019B9-B187-42E8-BB14-A3B37237F207}" destId="{6AA786D2-EA3E-46D1-B83A-8971B36E681C}" srcOrd="1" destOrd="0" parTransId="{26A022CF-E7E3-4A56-8136-9479CDF875ED}" sibTransId="{BEFD7969-1A9E-4054-BB2F-CDD7BFB8DFEB}"/>
    <dgm:cxn modelId="{07CD01C2-D034-4711-9A65-A5A2B4838C3C}" type="presOf" srcId="{3A67F2A6-7FBF-4317-8C48-72CC8413D9EB}" destId="{D46658F8-3944-4222-8E40-A62FB6A91CC3}" srcOrd="0" destOrd="0" presId="urn:microsoft.com/office/officeart/2005/8/layout/lProcess2"/>
    <dgm:cxn modelId="{3BE58B2F-666C-44AC-B205-F8C32E819200}" srcId="{DDE019B9-B187-42E8-BB14-A3B37237F207}" destId="{E91DD8C7-A346-4812-B810-F8BA8278BEBB}" srcOrd="5" destOrd="0" parTransId="{4ECEDF94-6AEE-42D6-93A6-4768B6DDB945}" sibTransId="{3A88D629-D693-4ABC-96B4-E8B304021935}"/>
    <dgm:cxn modelId="{FF02FEF9-9C58-4170-9312-C75376759FF2}" type="presOf" srcId="{F8D7FFF5-9148-4557-90A7-85374909AFBE}" destId="{36D1B792-D485-4136-A2E3-5457420BD3F8}" srcOrd="0" destOrd="0" presId="urn:microsoft.com/office/officeart/2005/8/layout/lProcess2"/>
    <dgm:cxn modelId="{8DA6ED49-5B8A-4A81-AAE8-578839838D11}" srcId="{DDE019B9-B187-42E8-BB14-A3B37237F207}" destId="{FA74AA6B-072A-4637-8DB0-869CF6394040}" srcOrd="4" destOrd="0" parTransId="{B69C8D34-6514-40D4-895D-EAA0D13A830F}" sibTransId="{51B04426-F0AC-4555-8E81-B5A0AFDEE90A}"/>
    <dgm:cxn modelId="{147D75A5-654A-4D5A-905A-CEB905792532}" srcId="{DDE019B9-B187-42E8-BB14-A3B37237F207}" destId="{7D419349-0242-4C96-B00D-1B51C7FA6930}" srcOrd="3" destOrd="0" parTransId="{1BA03369-6075-4541-90FF-14CDE1D96DFD}" sibTransId="{2F74390A-57EB-4CA5-89D6-833D9FC69247}"/>
    <dgm:cxn modelId="{56720D3D-B231-4292-95F3-6A805E5CE1FB}" srcId="{DDE019B9-B187-42E8-BB14-A3B37237F207}" destId="{40408131-6735-44BC-944D-DC2994CF5316}" srcOrd="0" destOrd="0" parTransId="{BC3CF2CB-2662-47FF-9A5B-BFA8FC25DFF7}" sibTransId="{CBD890FA-76BE-415D-8A95-FF58592B38E6}"/>
    <dgm:cxn modelId="{41D358B4-535C-4FDE-A757-6CB2CB4269B0}" srcId="{8CD5DEFE-BDF4-4A2D-BCCC-74C4E8918360}" destId="{4886FEF9-F877-4C92-B1D2-B3DFF4ACB3EB}" srcOrd="1" destOrd="0" parTransId="{194C6F3A-9C74-40B2-8ABA-5FFACBC56B48}" sibTransId="{1F4B7C8B-8FEC-4456-99D4-616097235A7A}"/>
    <dgm:cxn modelId="{53D4DCCE-EAF3-4E93-BDD2-FA29C1EEE35B}" type="presOf" srcId="{E91DD8C7-A346-4812-B810-F8BA8278BEBB}" destId="{F5372832-4E54-4E07-B2C0-20F627294383}" srcOrd="0" destOrd="0" presId="urn:microsoft.com/office/officeart/2005/8/layout/lProcess2"/>
    <dgm:cxn modelId="{4FB2B7EF-ADF9-495D-9C09-13A579699398}" type="presParOf" srcId="{FD3B691E-AF1A-49B5-A768-0AE38862B14A}" destId="{4EE11105-2170-4450-82FB-507EB91787E7}" srcOrd="0" destOrd="0" presId="urn:microsoft.com/office/officeart/2005/8/layout/lProcess2"/>
    <dgm:cxn modelId="{EEA10051-ACDE-4C9C-8B1C-E53E4EA0F0F8}" type="presParOf" srcId="{4EE11105-2170-4450-82FB-507EB91787E7}" destId="{FF9EE605-FF39-41F0-837F-06EB34FCEE1A}" srcOrd="0" destOrd="0" presId="urn:microsoft.com/office/officeart/2005/8/layout/lProcess2"/>
    <dgm:cxn modelId="{6961771A-6481-43EE-89D2-E7ED5D5DBDB9}" type="presParOf" srcId="{4EE11105-2170-4450-82FB-507EB91787E7}" destId="{7C23B223-9A0F-4DD7-8484-68367D90D7A4}" srcOrd="1" destOrd="0" presId="urn:microsoft.com/office/officeart/2005/8/layout/lProcess2"/>
    <dgm:cxn modelId="{CCD14BF4-EF03-44D9-892C-4177DC15B441}" type="presParOf" srcId="{4EE11105-2170-4450-82FB-507EB91787E7}" destId="{201CA2E2-F3D4-4EB9-AB6D-106AF09CBC82}" srcOrd="2" destOrd="0" presId="urn:microsoft.com/office/officeart/2005/8/layout/lProcess2"/>
    <dgm:cxn modelId="{488035AF-7472-4A87-A337-82E9B9418E02}" type="presParOf" srcId="{201CA2E2-F3D4-4EB9-AB6D-106AF09CBC82}" destId="{5266FB86-EFB5-4BD0-8156-424105FE4A07}" srcOrd="0" destOrd="0" presId="urn:microsoft.com/office/officeart/2005/8/layout/lProcess2"/>
    <dgm:cxn modelId="{181D1B29-D13F-4BFA-9909-9A94C65374AD}" type="presParOf" srcId="{5266FB86-EFB5-4BD0-8156-424105FE4A07}" destId="{85BA20C8-45AB-4E86-8649-2EFB1EF06C0E}" srcOrd="0" destOrd="0" presId="urn:microsoft.com/office/officeart/2005/8/layout/lProcess2"/>
    <dgm:cxn modelId="{59170447-FA3C-45DA-ADE9-67E92960CE66}" type="presParOf" srcId="{5266FB86-EFB5-4BD0-8156-424105FE4A07}" destId="{1678C868-9B92-467F-96C6-6D0012106000}" srcOrd="1" destOrd="0" presId="urn:microsoft.com/office/officeart/2005/8/layout/lProcess2"/>
    <dgm:cxn modelId="{36087902-05FF-410C-8C21-C327F7A872F8}" type="presParOf" srcId="{5266FB86-EFB5-4BD0-8156-424105FE4A07}" destId="{FED4A4AD-48CE-4BD8-B710-B5102F2428CF}" srcOrd="2" destOrd="0" presId="urn:microsoft.com/office/officeart/2005/8/layout/lProcess2"/>
    <dgm:cxn modelId="{276530FC-C842-4A5C-A9EF-BF41AC791EF8}" type="presParOf" srcId="{5266FB86-EFB5-4BD0-8156-424105FE4A07}" destId="{4770FDDD-6AC4-41C6-A711-DED9FE8AA1E1}" srcOrd="3" destOrd="0" presId="urn:microsoft.com/office/officeart/2005/8/layout/lProcess2"/>
    <dgm:cxn modelId="{350CBAC3-B58F-4290-957C-B146A356BC71}" type="presParOf" srcId="{5266FB86-EFB5-4BD0-8156-424105FE4A07}" destId="{36D1B792-D485-4136-A2E3-5457420BD3F8}" srcOrd="4" destOrd="0" presId="urn:microsoft.com/office/officeart/2005/8/layout/lProcess2"/>
    <dgm:cxn modelId="{4AE6B728-C171-4223-88A4-8BF56ED8C3D6}" type="presParOf" srcId="{5266FB86-EFB5-4BD0-8156-424105FE4A07}" destId="{8EDA1436-5BE5-47C5-97DF-C41D14CE3F83}" srcOrd="5" destOrd="0" presId="urn:microsoft.com/office/officeart/2005/8/layout/lProcess2"/>
    <dgm:cxn modelId="{5BC4A4AC-F162-406E-A048-9D91E7DBEF32}" type="presParOf" srcId="{5266FB86-EFB5-4BD0-8156-424105FE4A07}" destId="{0A2F954C-6606-48AF-87B0-41307EB0B322}" srcOrd="6" destOrd="0" presId="urn:microsoft.com/office/officeart/2005/8/layout/lProcess2"/>
    <dgm:cxn modelId="{6D4AC71D-4160-472A-B68D-9481A4DD94F3}" type="presParOf" srcId="{5266FB86-EFB5-4BD0-8156-424105FE4A07}" destId="{658F027D-CE87-41F8-8313-C71C04F0CFE3}" srcOrd="7" destOrd="0" presId="urn:microsoft.com/office/officeart/2005/8/layout/lProcess2"/>
    <dgm:cxn modelId="{F123C59C-44B2-41C7-BDAA-8FC278A41901}" type="presParOf" srcId="{5266FB86-EFB5-4BD0-8156-424105FE4A07}" destId="{7B9CA7F8-AF75-494A-B8A9-D2EE6D265D13}" srcOrd="8" destOrd="0" presId="urn:microsoft.com/office/officeart/2005/8/layout/lProcess2"/>
    <dgm:cxn modelId="{7BA9C3AC-FC3F-4D5A-B8F7-B92E1440F3E3}" type="presParOf" srcId="{5266FB86-EFB5-4BD0-8156-424105FE4A07}" destId="{1D8AB0AD-231B-4517-9359-5ED68067881F}" srcOrd="9" destOrd="0" presId="urn:microsoft.com/office/officeart/2005/8/layout/lProcess2"/>
    <dgm:cxn modelId="{FDAD2344-2299-4E19-92AE-61F0DE1A106B}" type="presParOf" srcId="{5266FB86-EFB5-4BD0-8156-424105FE4A07}" destId="{F5372832-4E54-4E07-B2C0-20F627294383}" srcOrd="10" destOrd="0" presId="urn:microsoft.com/office/officeart/2005/8/layout/lProcess2"/>
    <dgm:cxn modelId="{C3843872-27F0-416D-BA60-2B1C6DB93090}" type="presParOf" srcId="{FD3B691E-AF1A-49B5-A768-0AE38862B14A}" destId="{1EFDCFA6-26DD-40A6-94B8-034388C164B9}" srcOrd="1" destOrd="0" presId="urn:microsoft.com/office/officeart/2005/8/layout/lProcess2"/>
    <dgm:cxn modelId="{DB99A561-BCF7-496F-BDD9-F060C7EA60F9}" type="presParOf" srcId="{FD3B691E-AF1A-49B5-A768-0AE38862B14A}" destId="{90CAC466-4156-4B0A-A915-3D5A4A7B156F}" srcOrd="2" destOrd="0" presId="urn:microsoft.com/office/officeart/2005/8/layout/lProcess2"/>
    <dgm:cxn modelId="{1096125D-59C2-40C2-B7A7-A858E401E61F}" type="presParOf" srcId="{90CAC466-4156-4B0A-A915-3D5A4A7B156F}" destId="{C75EBADA-DEA8-4178-AD9A-02089329C5EA}" srcOrd="0" destOrd="0" presId="urn:microsoft.com/office/officeart/2005/8/layout/lProcess2"/>
    <dgm:cxn modelId="{05B0C2A5-C595-4B95-8E71-11A6CB716DA5}" type="presParOf" srcId="{90CAC466-4156-4B0A-A915-3D5A4A7B156F}" destId="{DDED4B1B-5FE3-4EA1-8AB8-1B12947EDB24}" srcOrd="1" destOrd="0" presId="urn:microsoft.com/office/officeart/2005/8/layout/lProcess2"/>
    <dgm:cxn modelId="{E8E90C48-7A6B-4E92-8F18-46C24DB68C7F}" type="presParOf" srcId="{90CAC466-4156-4B0A-A915-3D5A4A7B156F}" destId="{C0815196-151D-4DE8-893E-23242FDD594D}" srcOrd="2" destOrd="0" presId="urn:microsoft.com/office/officeart/2005/8/layout/lProcess2"/>
    <dgm:cxn modelId="{4D38C660-A344-4181-BBEC-BAB71626C844}" type="presParOf" srcId="{C0815196-151D-4DE8-893E-23242FDD594D}" destId="{93AB55DD-FF47-4942-B34C-8EE6B0B0B0D9}" srcOrd="0" destOrd="0" presId="urn:microsoft.com/office/officeart/2005/8/layout/lProcess2"/>
    <dgm:cxn modelId="{04C77D4C-DBCF-4C94-8B91-9E084C087E75}" type="presParOf" srcId="{93AB55DD-FF47-4942-B34C-8EE6B0B0B0D9}" destId="{D46658F8-3944-4222-8E40-A62FB6A91CC3}" srcOrd="0" destOrd="0" presId="urn:microsoft.com/office/officeart/2005/8/layout/lProcess2"/>
    <dgm:cxn modelId="{582C79EC-72E6-4C7C-B2ED-44F0025C232B}" type="presParOf" srcId="{93AB55DD-FF47-4942-B34C-8EE6B0B0B0D9}" destId="{BEA1DDF7-C1BF-4424-AD26-300D3660520E}" srcOrd="1" destOrd="0" presId="urn:microsoft.com/office/officeart/2005/8/layout/lProcess2"/>
    <dgm:cxn modelId="{284AF014-4C43-4521-A503-B1364F47C94F}" type="presParOf" srcId="{93AB55DD-FF47-4942-B34C-8EE6B0B0B0D9}" destId="{0E201514-CEB9-4CE7-8A2C-76249D19AC0E}" srcOrd="2" destOrd="0" presId="urn:microsoft.com/office/officeart/2005/8/layout/lProcess2"/>
    <dgm:cxn modelId="{6C0C671E-42F8-4BD8-8B11-A77A05C36BCB}" type="presParOf" srcId="{93AB55DD-FF47-4942-B34C-8EE6B0B0B0D9}" destId="{D553A68E-18CA-43E9-9571-602EDE6A448E}" srcOrd="3" destOrd="0" presId="urn:microsoft.com/office/officeart/2005/8/layout/lProcess2"/>
    <dgm:cxn modelId="{BF61A38A-F5D1-4903-82F9-162CC65DE209}" type="presParOf" srcId="{93AB55DD-FF47-4942-B34C-8EE6B0B0B0D9}" destId="{E07B12F0-A775-4F73-81A1-382BE9F1AA10}" srcOrd="4" destOrd="0" presId="urn:microsoft.com/office/officeart/2005/8/layout/lProcess2"/>
    <dgm:cxn modelId="{DA3F00A6-2F02-4239-9CEC-9A41CB46A45B}" type="presParOf" srcId="{93AB55DD-FF47-4942-B34C-8EE6B0B0B0D9}" destId="{2518B700-8175-4376-BE2A-1ABF62F67208}" srcOrd="5" destOrd="0" presId="urn:microsoft.com/office/officeart/2005/8/layout/lProcess2"/>
    <dgm:cxn modelId="{83FE9294-D454-4F28-B5E4-10DECF6B35AA}" type="presParOf" srcId="{93AB55DD-FF47-4942-B34C-8EE6B0B0B0D9}" destId="{018014D6-4CE4-4B11-B8E8-0CA6B8DDF8F9}" srcOrd="6" destOrd="0" presId="urn:microsoft.com/office/officeart/2005/8/layout/lProcess2"/>
    <dgm:cxn modelId="{5596AD21-D701-4C2E-A44B-7AE870DB4932}" type="presParOf" srcId="{93AB55DD-FF47-4942-B34C-8EE6B0B0B0D9}" destId="{5CC6B295-9AF5-4A17-8D6C-8B01C490F11B}" srcOrd="7" destOrd="0" presId="urn:microsoft.com/office/officeart/2005/8/layout/lProcess2"/>
    <dgm:cxn modelId="{733F891E-C170-41E9-9E0F-C32E669D4D2F}" type="presParOf" srcId="{93AB55DD-FF47-4942-B34C-8EE6B0B0B0D9}" destId="{19346F68-C8C1-4A84-9780-554B5F686FB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DE2B2-1A6F-485C-979C-E8D00854A0C7}">
      <dsp:nvSpPr>
        <dsp:cNvPr id="0" name=""/>
        <dsp:cNvSpPr/>
      </dsp:nvSpPr>
      <dsp:spPr>
        <a:xfrm rot="5400000">
          <a:off x="380755" y="1327890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F2398-0BD0-4100-A225-454A1655FC87}">
      <dsp:nvSpPr>
        <dsp:cNvPr id="0" name=""/>
        <dsp:cNvSpPr/>
      </dsp:nvSpPr>
      <dsp:spPr>
        <a:xfrm>
          <a:off x="190544" y="189441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kern="1200" dirty="0" smtClean="0"/>
            <a:t>Reducir precios mercado</a:t>
          </a:r>
          <a:endParaRPr lang="es-CR" sz="1900" kern="1200" dirty="0"/>
        </a:p>
      </dsp:txBody>
      <dsp:txXfrm>
        <a:off x="190544" y="1894416"/>
        <a:ext cx="1711813" cy="1500505"/>
      </dsp:txXfrm>
    </dsp:sp>
    <dsp:sp modelId="{FA649A9D-ECF1-4C4C-826C-5BAB7CEDCF27}">
      <dsp:nvSpPr>
        <dsp:cNvPr id="0" name=""/>
        <dsp:cNvSpPr/>
      </dsp:nvSpPr>
      <dsp:spPr>
        <a:xfrm>
          <a:off x="1579374" y="1188296"/>
          <a:ext cx="322983" cy="32298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06ACD-6A4A-46C2-BDC4-F10CA1AF5D48}">
      <dsp:nvSpPr>
        <dsp:cNvPr id="0" name=""/>
        <dsp:cNvSpPr/>
      </dsp:nvSpPr>
      <dsp:spPr>
        <a:xfrm rot="5400000">
          <a:off x="2476349" y="809333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72CEB-5638-4E59-8BB6-483938EE1BD1}">
      <dsp:nvSpPr>
        <dsp:cNvPr id="0" name=""/>
        <dsp:cNvSpPr/>
      </dsp:nvSpPr>
      <dsp:spPr>
        <a:xfrm>
          <a:off x="2286138" y="137586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kern="1200" dirty="0" smtClean="0"/>
            <a:t>Reducción de costos</a:t>
          </a:r>
          <a:endParaRPr lang="es-CR" sz="1900" kern="1200" dirty="0"/>
        </a:p>
      </dsp:txBody>
      <dsp:txXfrm>
        <a:off x="2286138" y="1375860"/>
        <a:ext cx="1711813" cy="1500505"/>
      </dsp:txXfrm>
    </dsp:sp>
    <dsp:sp modelId="{DCC7EB03-334B-4E58-8276-FC9FFD675D36}">
      <dsp:nvSpPr>
        <dsp:cNvPr id="0" name=""/>
        <dsp:cNvSpPr/>
      </dsp:nvSpPr>
      <dsp:spPr>
        <a:xfrm>
          <a:off x="3674968" y="669740"/>
          <a:ext cx="322983" cy="32298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44CA9-34A7-4069-BEF6-79AD62C1862A}">
      <dsp:nvSpPr>
        <dsp:cNvPr id="0" name=""/>
        <dsp:cNvSpPr/>
      </dsp:nvSpPr>
      <dsp:spPr>
        <a:xfrm rot="5400000">
          <a:off x="4571943" y="29077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D515A-4BA8-4D25-99D2-056819364B10}">
      <dsp:nvSpPr>
        <dsp:cNvPr id="0" name=""/>
        <dsp:cNvSpPr/>
      </dsp:nvSpPr>
      <dsp:spPr>
        <a:xfrm>
          <a:off x="4381732" y="857303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kern="1200" dirty="0" smtClean="0"/>
            <a:t>Fortalecimiento competitividad </a:t>
          </a:r>
          <a:endParaRPr lang="es-CR" sz="1900" kern="1200" dirty="0"/>
        </a:p>
      </dsp:txBody>
      <dsp:txXfrm>
        <a:off x="4381732" y="857303"/>
        <a:ext cx="1711813" cy="1500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50953-9979-468B-86C0-E0F735DF5E82}">
      <dsp:nvSpPr>
        <dsp:cNvPr id="0" name=""/>
        <dsp:cNvSpPr/>
      </dsp:nvSpPr>
      <dsp:spPr>
        <a:xfrm rot="5400000">
          <a:off x="-242693" y="1050169"/>
          <a:ext cx="1079703" cy="1304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DD926-B61B-4CE0-B864-5DFF962A2DE8}">
      <dsp:nvSpPr>
        <dsp:cNvPr id="0" name=""/>
        <dsp:cNvSpPr/>
      </dsp:nvSpPr>
      <dsp:spPr>
        <a:xfrm>
          <a:off x="3711" y="358189"/>
          <a:ext cx="1449213" cy="8695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Arroz</a:t>
          </a:r>
          <a:endParaRPr lang="es-CR" sz="2300" kern="1200" dirty="0"/>
        </a:p>
      </dsp:txBody>
      <dsp:txXfrm>
        <a:off x="29179" y="383657"/>
        <a:ext cx="1398277" cy="818592"/>
      </dsp:txXfrm>
    </dsp:sp>
    <dsp:sp modelId="{89C2103C-2B6B-4411-B250-AED0CA71E634}">
      <dsp:nvSpPr>
        <dsp:cNvPr id="0" name=""/>
        <dsp:cNvSpPr/>
      </dsp:nvSpPr>
      <dsp:spPr>
        <a:xfrm rot="5400000">
          <a:off x="-242693" y="2137079"/>
          <a:ext cx="1079703" cy="130429"/>
        </a:xfrm>
        <a:prstGeom prst="rect">
          <a:avLst/>
        </a:prstGeom>
        <a:solidFill>
          <a:schemeClr val="accent2">
            <a:hueOff val="-61436"/>
            <a:satOff val="7389"/>
            <a:lumOff val="8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0225D-6529-41C4-820F-03988662E227}">
      <dsp:nvSpPr>
        <dsp:cNvPr id="0" name=""/>
        <dsp:cNvSpPr/>
      </dsp:nvSpPr>
      <dsp:spPr>
        <a:xfrm>
          <a:off x="3711" y="1445099"/>
          <a:ext cx="1449213" cy="869528"/>
        </a:xfrm>
        <a:prstGeom prst="roundRect">
          <a:avLst>
            <a:gd name="adj" fmla="val 10000"/>
          </a:avLst>
        </a:prstGeom>
        <a:solidFill>
          <a:schemeClr val="accent2">
            <a:hueOff val="-56710"/>
            <a:satOff val="6821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Banano</a:t>
          </a:r>
        </a:p>
      </dsp:txBody>
      <dsp:txXfrm>
        <a:off x="29179" y="1470567"/>
        <a:ext cx="1398277" cy="818592"/>
      </dsp:txXfrm>
    </dsp:sp>
    <dsp:sp modelId="{26C850A0-1CAF-4826-A394-C41F765D0CEC}">
      <dsp:nvSpPr>
        <dsp:cNvPr id="0" name=""/>
        <dsp:cNvSpPr/>
      </dsp:nvSpPr>
      <dsp:spPr>
        <a:xfrm rot="5400000">
          <a:off x="-242693" y="3223990"/>
          <a:ext cx="1079703" cy="130429"/>
        </a:xfrm>
        <a:prstGeom prst="rect">
          <a:avLst/>
        </a:prstGeom>
        <a:solidFill>
          <a:schemeClr val="accent2">
            <a:hueOff val="-122871"/>
            <a:satOff val="14778"/>
            <a:lumOff val="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E9BD8-F545-47C2-9779-8FED9E085A14}">
      <dsp:nvSpPr>
        <dsp:cNvPr id="0" name=""/>
        <dsp:cNvSpPr/>
      </dsp:nvSpPr>
      <dsp:spPr>
        <a:xfrm>
          <a:off x="3711" y="2532010"/>
          <a:ext cx="1449213" cy="869528"/>
        </a:xfrm>
        <a:prstGeom prst="roundRect">
          <a:avLst>
            <a:gd name="adj" fmla="val 10000"/>
          </a:avLst>
        </a:prstGeom>
        <a:solidFill>
          <a:schemeClr val="accent2">
            <a:hueOff val="-113419"/>
            <a:satOff val="13642"/>
            <a:lumOff val="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Café</a:t>
          </a:r>
          <a:endParaRPr lang="es-CR" sz="2300" kern="1200" dirty="0"/>
        </a:p>
      </dsp:txBody>
      <dsp:txXfrm>
        <a:off x="29179" y="2557478"/>
        <a:ext cx="1398277" cy="818592"/>
      </dsp:txXfrm>
    </dsp:sp>
    <dsp:sp modelId="{C134C656-9F9B-4CC3-B6A1-F96CB30B11DC}">
      <dsp:nvSpPr>
        <dsp:cNvPr id="0" name=""/>
        <dsp:cNvSpPr/>
      </dsp:nvSpPr>
      <dsp:spPr>
        <a:xfrm>
          <a:off x="300761" y="3767445"/>
          <a:ext cx="1920247" cy="130429"/>
        </a:xfrm>
        <a:prstGeom prst="rect">
          <a:avLst/>
        </a:prstGeom>
        <a:solidFill>
          <a:schemeClr val="accent2">
            <a:hueOff val="-184307"/>
            <a:satOff val="22167"/>
            <a:lumOff val="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B8FA8-F6D1-4A6E-98A0-5ACF9A348AF2}">
      <dsp:nvSpPr>
        <dsp:cNvPr id="0" name=""/>
        <dsp:cNvSpPr/>
      </dsp:nvSpPr>
      <dsp:spPr>
        <a:xfrm>
          <a:off x="3711" y="3618920"/>
          <a:ext cx="1449213" cy="869528"/>
        </a:xfrm>
        <a:prstGeom prst="roundRect">
          <a:avLst>
            <a:gd name="adj" fmla="val 10000"/>
          </a:avLst>
        </a:prstGeom>
        <a:solidFill>
          <a:schemeClr val="accent2">
            <a:hueOff val="-170129"/>
            <a:satOff val="20462"/>
            <a:lumOff val="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Caña de azúcar</a:t>
          </a:r>
          <a:endParaRPr lang="es-CR" sz="2300" kern="1200" dirty="0"/>
        </a:p>
      </dsp:txBody>
      <dsp:txXfrm>
        <a:off x="29179" y="3644388"/>
        <a:ext cx="1398277" cy="818592"/>
      </dsp:txXfrm>
    </dsp:sp>
    <dsp:sp modelId="{01115930-D14B-41D3-94C6-B205931D96A5}">
      <dsp:nvSpPr>
        <dsp:cNvPr id="0" name=""/>
        <dsp:cNvSpPr/>
      </dsp:nvSpPr>
      <dsp:spPr>
        <a:xfrm rot="16200000">
          <a:off x="1684760" y="3223990"/>
          <a:ext cx="1079703" cy="130429"/>
        </a:xfrm>
        <a:prstGeom prst="rect">
          <a:avLst/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5C6D7-2575-49CA-9401-835F0AABC9A5}">
      <dsp:nvSpPr>
        <dsp:cNvPr id="0" name=""/>
        <dsp:cNvSpPr/>
      </dsp:nvSpPr>
      <dsp:spPr>
        <a:xfrm>
          <a:off x="1931165" y="3618920"/>
          <a:ext cx="1449213" cy="869528"/>
        </a:xfrm>
        <a:prstGeom prst="roundRect">
          <a:avLst>
            <a:gd name="adj" fmla="val 10000"/>
          </a:avLst>
        </a:prstGeom>
        <a:solidFill>
          <a:schemeClr val="accent2">
            <a:hueOff val="-226839"/>
            <a:satOff val="27283"/>
            <a:lumOff val="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Cebolla</a:t>
          </a:r>
          <a:endParaRPr lang="es-CR" sz="2300" kern="1200" dirty="0"/>
        </a:p>
      </dsp:txBody>
      <dsp:txXfrm>
        <a:off x="1956633" y="3644388"/>
        <a:ext cx="1398277" cy="818592"/>
      </dsp:txXfrm>
    </dsp:sp>
    <dsp:sp modelId="{D110904B-39DE-4395-AEE1-25B3DECDD2B4}">
      <dsp:nvSpPr>
        <dsp:cNvPr id="0" name=""/>
        <dsp:cNvSpPr/>
      </dsp:nvSpPr>
      <dsp:spPr>
        <a:xfrm rot="16200000">
          <a:off x="1684760" y="2137079"/>
          <a:ext cx="1079703" cy="130429"/>
        </a:xfrm>
        <a:prstGeom prst="rect">
          <a:avLst/>
        </a:prstGeom>
        <a:solidFill>
          <a:schemeClr val="accent2">
            <a:hueOff val="-307178"/>
            <a:satOff val="36946"/>
            <a:lumOff val="42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249E0-614A-43CF-8FF6-4D850FADB7DA}">
      <dsp:nvSpPr>
        <dsp:cNvPr id="0" name=""/>
        <dsp:cNvSpPr/>
      </dsp:nvSpPr>
      <dsp:spPr>
        <a:xfrm>
          <a:off x="1931165" y="2532010"/>
          <a:ext cx="1449213" cy="869528"/>
        </a:xfrm>
        <a:prstGeom prst="roundRect">
          <a:avLst>
            <a:gd name="adj" fmla="val 10000"/>
          </a:avLst>
        </a:prstGeom>
        <a:solidFill>
          <a:schemeClr val="accent2">
            <a:hueOff val="-283549"/>
            <a:satOff val="34104"/>
            <a:lumOff val="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Chayote</a:t>
          </a:r>
          <a:endParaRPr lang="es-CR" sz="2300" kern="1200" dirty="0"/>
        </a:p>
      </dsp:txBody>
      <dsp:txXfrm>
        <a:off x="1956633" y="2557478"/>
        <a:ext cx="1398277" cy="818592"/>
      </dsp:txXfrm>
    </dsp:sp>
    <dsp:sp modelId="{D4E64659-C10B-46DC-B7B3-40757FE405B6}">
      <dsp:nvSpPr>
        <dsp:cNvPr id="0" name=""/>
        <dsp:cNvSpPr/>
      </dsp:nvSpPr>
      <dsp:spPr>
        <a:xfrm rot="16200000">
          <a:off x="1684760" y="1050169"/>
          <a:ext cx="1079703" cy="130429"/>
        </a:xfrm>
        <a:prstGeom prst="rect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7D7DD-8344-4832-A4E7-C58F46AD6D11}">
      <dsp:nvSpPr>
        <dsp:cNvPr id="0" name=""/>
        <dsp:cNvSpPr/>
      </dsp:nvSpPr>
      <dsp:spPr>
        <a:xfrm>
          <a:off x="1931165" y="1445099"/>
          <a:ext cx="1449213" cy="869528"/>
        </a:xfrm>
        <a:prstGeom prst="roundRect">
          <a:avLst>
            <a:gd name="adj" fmla="val 10000"/>
          </a:avLst>
        </a:prstGeom>
        <a:solidFill>
          <a:schemeClr val="accent2">
            <a:hueOff val="-340258"/>
            <a:satOff val="40925"/>
            <a:lumOff val="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Frijol</a:t>
          </a:r>
          <a:endParaRPr lang="es-CR" sz="2300" kern="1200" dirty="0"/>
        </a:p>
      </dsp:txBody>
      <dsp:txXfrm>
        <a:off x="1956633" y="1470567"/>
        <a:ext cx="1398277" cy="818592"/>
      </dsp:txXfrm>
    </dsp:sp>
    <dsp:sp modelId="{3D735D08-0917-4B44-A7E2-1930899CAA4D}">
      <dsp:nvSpPr>
        <dsp:cNvPr id="0" name=""/>
        <dsp:cNvSpPr/>
      </dsp:nvSpPr>
      <dsp:spPr>
        <a:xfrm>
          <a:off x="2228215" y="506714"/>
          <a:ext cx="1920247" cy="130429"/>
        </a:xfrm>
        <a:prstGeom prst="rect">
          <a:avLst/>
        </a:prstGeom>
        <a:solidFill>
          <a:schemeClr val="accent2">
            <a:hueOff val="-430049"/>
            <a:satOff val="51724"/>
            <a:lumOff val="59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2DD9A-84D9-4B11-B8B1-9962123ECD79}">
      <dsp:nvSpPr>
        <dsp:cNvPr id="0" name=""/>
        <dsp:cNvSpPr/>
      </dsp:nvSpPr>
      <dsp:spPr>
        <a:xfrm>
          <a:off x="1931165" y="358189"/>
          <a:ext cx="1449213" cy="869528"/>
        </a:xfrm>
        <a:prstGeom prst="roundRect">
          <a:avLst>
            <a:gd name="adj" fmla="val 10000"/>
          </a:avLst>
        </a:prstGeom>
        <a:solidFill>
          <a:schemeClr val="accent2">
            <a:hueOff val="-396968"/>
            <a:satOff val="47745"/>
            <a:lumOff val="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Melón</a:t>
          </a:r>
          <a:endParaRPr lang="es-CR" sz="2300" kern="1200" dirty="0"/>
        </a:p>
      </dsp:txBody>
      <dsp:txXfrm>
        <a:off x="1956633" y="383657"/>
        <a:ext cx="1398277" cy="818592"/>
      </dsp:txXfrm>
    </dsp:sp>
    <dsp:sp modelId="{916566EC-669D-4921-A82F-7B8C5BE61CD4}">
      <dsp:nvSpPr>
        <dsp:cNvPr id="0" name=""/>
        <dsp:cNvSpPr/>
      </dsp:nvSpPr>
      <dsp:spPr>
        <a:xfrm rot="5400000">
          <a:off x="3612214" y="1050169"/>
          <a:ext cx="1079703" cy="130429"/>
        </a:xfrm>
        <a:prstGeom prst="rect">
          <a:avLst/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FF769-CF5A-41BA-BE33-057A65A8F4BE}">
      <dsp:nvSpPr>
        <dsp:cNvPr id="0" name=""/>
        <dsp:cNvSpPr/>
      </dsp:nvSpPr>
      <dsp:spPr>
        <a:xfrm>
          <a:off x="3858620" y="358189"/>
          <a:ext cx="1449213" cy="869528"/>
        </a:xfrm>
        <a:prstGeom prst="roundRect">
          <a:avLst>
            <a:gd name="adj" fmla="val 10000"/>
          </a:avLst>
        </a:prstGeom>
        <a:solidFill>
          <a:schemeClr val="accent2">
            <a:hueOff val="-453678"/>
            <a:satOff val="54566"/>
            <a:lumOff val="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Papa</a:t>
          </a:r>
          <a:endParaRPr lang="es-CR" sz="2300" kern="1200" dirty="0"/>
        </a:p>
      </dsp:txBody>
      <dsp:txXfrm>
        <a:off x="3884088" y="383657"/>
        <a:ext cx="1398277" cy="818592"/>
      </dsp:txXfrm>
    </dsp:sp>
    <dsp:sp modelId="{4ECE1C08-C581-4D21-BF9F-94BB5377BCD2}">
      <dsp:nvSpPr>
        <dsp:cNvPr id="0" name=""/>
        <dsp:cNvSpPr/>
      </dsp:nvSpPr>
      <dsp:spPr>
        <a:xfrm rot="5400000">
          <a:off x="3612214" y="2137079"/>
          <a:ext cx="1079703" cy="130429"/>
        </a:xfrm>
        <a:prstGeom prst="rect">
          <a:avLst/>
        </a:prstGeom>
        <a:solidFill>
          <a:schemeClr val="accent2">
            <a:hueOff val="-552920"/>
            <a:satOff val="66502"/>
            <a:lumOff val="7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0CD09-3C74-4964-B2F4-ECA623465B2A}">
      <dsp:nvSpPr>
        <dsp:cNvPr id="0" name=""/>
        <dsp:cNvSpPr/>
      </dsp:nvSpPr>
      <dsp:spPr>
        <a:xfrm>
          <a:off x="3858620" y="1445099"/>
          <a:ext cx="1449213" cy="869528"/>
        </a:xfrm>
        <a:prstGeom prst="roundRect">
          <a:avLst>
            <a:gd name="adj" fmla="val 10000"/>
          </a:avLst>
        </a:prstGeom>
        <a:solidFill>
          <a:schemeClr val="accent2">
            <a:hueOff val="-510387"/>
            <a:satOff val="61387"/>
            <a:lumOff val="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Pastos</a:t>
          </a:r>
          <a:endParaRPr lang="es-CR" sz="2300" kern="1200" dirty="0"/>
        </a:p>
      </dsp:txBody>
      <dsp:txXfrm>
        <a:off x="3884088" y="1470567"/>
        <a:ext cx="1398277" cy="818592"/>
      </dsp:txXfrm>
    </dsp:sp>
    <dsp:sp modelId="{4E759D10-B48C-4D13-A124-3FF0D83B38DF}">
      <dsp:nvSpPr>
        <dsp:cNvPr id="0" name=""/>
        <dsp:cNvSpPr/>
      </dsp:nvSpPr>
      <dsp:spPr>
        <a:xfrm rot="5400000">
          <a:off x="3612214" y="3223990"/>
          <a:ext cx="1079703" cy="130429"/>
        </a:xfrm>
        <a:prstGeom prst="rect">
          <a:avLst/>
        </a:prstGeom>
        <a:solidFill>
          <a:schemeClr val="accent2">
            <a:hueOff val="-614355"/>
            <a:satOff val="73892"/>
            <a:lumOff val="84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340A2-101A-4FDA-A37A-A5397563CC2F}">
      <dsp:nvSpPr>
        <dsp:cNvPr id="0" name=""/>
        <dsp:cNvSpPr/>
      </dsp:nvSpPr>
      <dsp:spPr>
        <a:xfrm>
          <a:off x="3858620" y="2532010"/>
          <a:ext cx="1449213" cy="869528"/>
        </a:xfrm>
        <a:prstGeom prst="roundRect">
          <a:avLst>
            <a:gd name="adj" fmla="val 10000"/>
          </a:avLst>
        </a:prstGeom>
        <a:solidFill>
          <a:schemeClr val="accent2">
            <a:hueOff val="-567097"/>
            <a:satOff val="68208"/>
            <a:lumOff val="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smtClean="0"/>
            <a:t>Piña</a:t>
          </a:r>
          <a:endParaRPr lang="es-CR" sz="2300" kern="1200" dirty="0"/>
        </a:p>
      </dsp:txBody>
      <dsp:txXfrm>
        <a:off x="3884088" y="2557478"/>
        <a:ext cx="1398277" cy="818592"/>
      </dsp:txXfrm>
    </dsp:sp>
    <dsp:sp modelId="{387896A9-8D4B-4954-A27E-089157131DFF}">
      <dsp:nvSpPr>
        <dsp:cNvPr id="0" name=""/>
        <dsp:cNvSpPr/>
      </dsp:nvSpPr>
      <dsp:spPr>
        <a:xfrm>
          <a:off x="4155670" y="3767445"/>
          <a:ext cx="1920247" cy="130429"/>
        </a:xfrm>
        <a:prstGeom prst="rect">
          <a:avLst/>
        </a:prstGeom>
        <a:solidFill>
          <a:schemeClr val="accent2">
            <a:hueOff val="-675791"/>
            <a:satOff val="81281"/>
            <a:lumOff val="93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DC1B5-0A0B-4511-9298-345898AC7AFF}">
      <dsp:nvSpPr>
        <dsp:cNvPr id="0" name=""/>
        <dsp:cNvSpPr/>
      </dsp:nvSpPr>
      <dsp:spPr>
        <a:xfrm>
          <a:off x="3858620" y="3618920"/>
          <a:ext cx="1449213" cy="869528"/>
        </a:xfrm>
        <a:prstGeom prst="roundRect">
          <a:avLst>
            <a:gd name="adj" fmla="val 10000"/>
          </a:avLst>
        </a:prstGeom>
        <a:solidFill>
          <a:schemeClr val="accent2">
            <a:hueOff val="-623807"/>
            <a:satOff val="75028"/>
            <a:lumOff val="8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smtClean="0"/>
            <a:t>Plátano</a:t>
          </a:r>
          <a:endParaRPr lang="es-CR" sz="2300" kern="1200" dirty="0"/>
        </a:p>
      </dsp:txBody>
      <dsp:txXfrm>
        <a:off x="3884088" y="3644388"/>
        <a:ext cx="1398277" cy="818592"/>
      </dsp:txXfrm>
    </dsp:sp>
    <dsp:sp modelId="{77E12658-4FD7-4477-9855-6EDE84E7DAC7}">
      <dsp:nvSpPr>
        <dsp:cNvPr id="0" name=""/>
        <dsp:cNvSpPr/>
      </dsp:nvSpPr>
      <dsp:spPr>
        <a:xfrm rot="16200000">
          <a:off x="5539669" y="3223990"/>
          <a:ext cx="1079703" cy="130429"/>
        </a:xfrm>
        <a:prstGeom prst="rect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BF93B-7003-4E3A-9FFF-4CD2BBFE50AB}">
      <dsp:nvSpPr>
        <dsp:cNvPr id="0" name=""/>
        <dsp:cNvSpPr/>
      </dsp:nvSpPr>
      <dsp:spPr>
        <a:xfrm>
          <a:off x="5786074" y="3618920"/>
          <a:ext cx="1449213" cy="869528"/>
        </a:xfrm>
        <a:prstGeom prst="roundRect">
          <a:avLst>
            <a:gd name="adj" fmla="val 10000"/>
          </a:avLst>
        </a:prstGeom>
        <a:solidFill>
          <a:schemeClr val="accent2">
            <a:hueOff val="-680516"/>
            <a:satOff val="81849"/>
            <a:lumOff val="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smtClean="0"/>
            <a:t>Tomate</a:t>
          </a:r>
          <a:endParaRPr lang="es-CR" sz="2300" kern="1200" dirty="0"/>
        </a:p>
      </dsp:txBody>
      <dsp:txXfrm>
        <a:off x="5811542" y="3644388"/>
        <a:ext cx="1398277" cy="818592"/>
      </dsp:txXfrm>
    </dsp:sp>
    <dsp:sp modelId="{38F14DAD-5229-4256-9C5F-0AF1DB6D3900}">
      <dsp:nvSpPr>
        <dsp:cNvPr id="0" name=""/>
        <dsp:cNvSpPr/>
      </dsp:nvSpPr>
      <dsp:spPr>
        <a:xfrm>
          <a:off x="5786074" y="2532010"/>
          <a:ext cx="1449213" cy="869528"/>
        </a:xfrm>
        <a:prstGeom prst="roundRect">
          <a:avLst>
            <a:gd name="adj" fmla="val 10000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300" kern="1200" dirty="0" smtClean="0"/>
            <a:t>Yuca</a:t>
          </a:r>
          <a:endParaRPr lang="es-CR" sz="2300" kern="1200" dirty="0"/>
        </a:p>
      </dsp:txBody>
      <dsp:txXfrm>
        <a:off x="5811542" y="2557478"/>
        <a:ext cx="1398277" cy="818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EE605-FF39-41F0-837F-06EB34FCEE1A}">
      <dsp:nvSpPr>
        <dsp:cNvPr id="0" name=""/>
        <dsp:cNvSpPr/>
      </dsp:nvSpPr>
      <dsp:spPr>
        <a:xfrm>
          <a:off x="3050" y="0"/>
          <a:ext cx="2934890" cy="496855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b="1" kern="1200" smtClean="0"/>
            <a:t>Plaguicidas</a:t>
          </a:r>
          <a:endParaRPr lang="es-CR" sz="2400" b="1" kern="1200" dirty="0"/>
        </a:p>
      </dsp:txBody>
      <dsp:txXfrm>
        <a:off x="3050" y="0"/>
        <a:ext cx="2934890" cy="1490565"/>
      </dsp:txXfrm>
    </dsp:sp>
    <dsp:sp modelId="{85BA20C8-45AB-4E86-8649-2EFB1EF06C0E}">
      <dsp:nvSpPr>
        <dsp:cNvPr id="0" name=""/>
        <dsp:cNvSpPr/>
      </dsp:nvSpPr>
      <dsp:spPr>
        <a:xfrm>
          <a:off x="296540" y="1490808"/>
          <a:ext cx="2347912" cy="4770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smtClean="0"/>
            <a:t>Mancozeb</a:t>
          </a:r>
          <a:endParaRPr lang="es-CR" sz="2000" kern="1200" dirty="0"/>
        </a:p>
      </dsp:txBody>
      <dsp:txXfrm>
        <a:off x="310511" y="1504779"/>
        <a:ext cx="2319970" cy="449080"/>
      </dsp:txXfrm>
    </dsp:sp>
    <dsp:sp modelId="{FED4A4AD-48CE-4BD8-B710-B5102F2428CF}">
      <dsp:nvSpPr>
        <dsp:cNvPr id="0" name=""/>
        <dsp:cNvSpPr/>
      </dsp:nvSpPr>
      <dsp:spPr>
        <a:xfrm>
          <a:off x="296540" y="2041218"/>
          <a:ext cx="2347912" cy="477022"/>
        </a:xfrm>
        <a:prstGeom prst="roundRect">
          <a:avLst>
            <a:gd name="adj" fmla="val 10000"/>
          </a:avLst>
        </a:prstGeom>
        <a:solidFill>
          <a:schemeClr val="accent4">
            <a:hueOff val="-215036"/>
            <a:satOff val="1909"/>
            <a:lumOff val="-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smtClean="0"/>
            <a:t>Glifosato</a:t>
          </a:r>
          <a:endParaRPr lang="es-CR" sz="2000" kern="1200" dirty="0"/>
        </a:p>
      </dsp:txBody>
      <dsp:txXfrm>
        <a:off x="310511" y="2055189"/>
        <a:ext cx="2319970" cy="449080"/>
      </dsp:txXfrm>
    </dsp:sp>
    <dsp:sp modelId="{36D1B792-D485-4136-A2E3-5457420BD3F8}">
      <dsp:nvSpPr>
        <dsp:cNvPr id="0" name=""/>
        <dsp:cNvSpPr/>
      </dsp:nvSpPr>
      <dsp:spPr>
        <a:xfrm>
          <a:off x="296540" y="2591628"/>
          <a:ext cx="2347912" cy="477022"/>
        </a:xfrm>
        <a:prstGeom prst="roundRect">
          <a:avLst>
            <a:gd name="adj" fmla="val 10000"/>
          </a:avLst>
        </a:prstGeom>
        <a:solidFill>
          <a:schemeClr val="accent4">
            <a:hueOff val="-430072"/>
            <a:satOff val="3817"/>
            <a:lumOff val="-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smtClean="0"/>
            <a:t>2,4 D</a:t>
          </a:r>
          <a:endParaRPr lang="es-CR" sz="2000" kern="1200" dirty="0"/>
        </a:p>
      </dsp:txBody>
      <dsp:txXfrm>
        <a:off x="310511" y="2605599"/>
        <a:ext cx="2319970" cy="449080"/>
      </dsp:txXfrm>
    </dsp:sp>
    <dsp:sp modelId="{0A2F954C-6606-48AF-87B0-41307EB0B322}">
      <dsp:nvSpPr>
        <dsp:cNvPr id="0" name=""/>
        <dsp:cNvSpPr/>
      </dsp:nvSpPr>
      <dsp:spPr>
        <a:xfrm>
          <a:off x="296540" y="3142039"/>
          <a:ext cx="2347912" cy="477022"/>
        </a:xfrm>
        <a:prstGeom prst="roundRect">
          <a:avLst>
            <a:gd name="adj" fmla="val 10000"/>
          </a:avLst>
        </a:prstGeom>
        <a:solidFill>
          <a:schemeClr val="accent4">
            <a:hueOff val="-645108"/>
            <a:satOff val="5726"/>
            <a:lumOff val="-1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smtClean="0"/>
            <a:t>Paraquat</a:t>
          </a:r>
          <a:endParaRPr lang="es-CR" sz="2000" kern="1200" dirty="0"/>
        </a:p>
      </dsp:txBody>
      <dsp:txXfrm>
        <a:off x="310511" y="3156010"/>
        <a:ext cx="2319970" cy="449080"/>
      </dsp:txXfrm>
    </dsp:sp>
    <dsp:sp modelId="{7B9CA7F8-AF75-494A-B8A9-D2EE6D265D13}">
      <dsp:nvSpPr>
        <dsp:cNvPr id="0" name=""/>
        <dsp:cNvSpPr/>
      </dsp:nvSpPr>
      <dsp:spPr>
        <a:xfrm>
          <a:off x="296540" y="3692449"/>
          <a:ext cx="2347912" cy="477022"/>
        </a:xfrm>
        <a:prstGeom prst="roundRect">
          <a:avLst>
            <a:gd name="adj" fmla="val 10000"/>
          </a:avLst>
        </a:prstGeom>
        <a:solidFill>
          <a:schemeClr val="accent4">
            <a:hueOff val="-860144"/>
            <a:satOff val="7635"/>
            <a:lumOff val="-2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smtClean="0"/>
            <a:t>Diazinom</a:t>
          </a:r>
          <a:endParaRPr lang="es-CR" sz="2000" kern="1200" dirty="0"/>
        </a:p>
      </dsp:txBody>
      <dsp:txXfrm>
        <a:off x="310511" y="3706420"/>
        <a:ext cx="2319970" cy="449080"/>
      </dsp:txXfrm>
    </dsp:sp>
    <dsp:sp modelId="{F5372832-4E54-4E07-B2C0-20F627294383}">
      <dsp:nvSpPr>
        <dsp:cNvPr id="0" name=""/>
        <dsp:cNvSpPr/>
      </dsp:nvSpPr>
      <dsp:spPr>
        <a:xfrm>
          <a:off x="296540" y="4242859"/>
          <a:ext cx="2347912" cy="477022"/>
        </a:xfrm>
        <a:prstGeom prst="roundRect">
          <a:avLst>
            <a:gd name="adj" fmla="val 10000"/>
          </a:avLst>
        </a:prstGeom>
        <a:solidFill>
          <a:schemeClr val="accent4">
            <a:hueOff val="-1075180"/>
            <a:satOff val="9543"/>
            <a:lumOff val="-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smtClean="0"/>
            <a:t>Oxamil</a:t>
          </a:r>
          <a:endParaRPr lang="es-CR" sz="2000" kern="1200" dirty="0"/>
        </a:p>
      </dsp:txBody>
      <dsp:txXfrm>
        <a:off x="310511" y="4256830"/>
        <a:ext cx="2319970" cy="449080"/>
      </dsp:txXfrm>
    </dsp:sp>
    <dsp:sp modelId="{C75EBADA-DEA8-4178-AD9A-02089329C5EA}">
      <dsp:nvSpPr>
        <dsp:cNvPr id="0" name=""/>
        <dsp:cNvSpPr/>
      </dsp:nvSpPr>
      <dsp:spPr>
        <a:xfrm>
          <a:off x="3158058" y="0"/>
          <a:ext cx="2934890" cy="496855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b="1" kern="1200" smtClean="0"/>
            <a:t>Fertilizantes </a:t>
          </a:r>
          <a:endParaRPr lang="es-CR" sz="2400" b="1" kern="1200" dirty="0"/>
        </a:p>
      </dsp:txBody>
      <dsp:txXfrm>
        <a:off x="3158058" y="0"/>
        <a:ext cx="2934890" cy="1490565"/>
      </dsp:txXfrm>
    </dsp:sp>
    <dsp:sp modelId="{D46658F8-3944-4222-8E40-A62FB6A91CC3}">
      <dsp:nvSpPr>
        <dsp:cNvPr id="0" name=""/>
        <dsp:cNvSpPr/>
      </dsp:nvSpPr>
      <dsp:spPr>
        <a:xfrm>
          <a:off x="3451547" y="1491505"/>
          <a:ext cx="2347912" cy="574792"/>
        </a:xfrm>
        <a:prstGeom prst="roundRect">
          <a:avLst>
            <a:gd name="adj" fmla="val 10000"/>
          </a:avLst>
        </a:prstGeom>
        <a:solidFill>
          <a:schemeClr val="accent4">
            <a:hueOff val="-1290216"/>
            <a:satOff val="11452"/>
            <a:lumOff val="-3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smtClean="0"/>
            <a:t>Urea (46%)</a:t>
          </a:r>
          <a:endParaRPr lang="es-CR" sz="2000" kern="1200" dirty="0" smtClean="0"/>
        </a:p>
      </dsp:txBody>
      <dsp:txXfrm>
        <a:off x="3468382" y="1508340"/>
        <a:ext cx="2314242" cy="541122"/>
      </dsp:txXfrm>
    </dsp:sp>
    <dsp:sp modelId="{0E201514-CEB9-4CE7-8A2C-76249D19AC0E}">
      <dsp:nvSpPr>
        <dsp:cNvPr id="0" name=""/>
        <dsp:cNvSpPr/>
      </dsp:nvSpPr>
      <dsp:spPr>
        <a:xfrm>
          <a:off x="3451547" y="2154727"/>
          <a:ext cx="2347912" cy="574792"/>
        </a:xfrm>
        <a:prstGeom prst="roundRect">
          <a:avLst>
            <a:gd name="adj" fmla="val 10000"/>
          </a:avLst>
        </a:prstGeom>
        <a:solidFill>
          <a:schemeClr val="accent4">
            <a:hueOff val="-1505252"/>
            <a:satOff val="13361"/>
            <a:lumOff val="-4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smtClean="0"/>
            <a:t>NPK (10-30-10)</a:t>
          </a:r>
          <a:endParaRPr lang="es-CR" sz="2000" kern="1200" dirty="0"/>
        </a:p>
      </dsp:txBody>
      <dsp:txXfrm>
        <a:off x="3468382" y="2171562"/>
        <a:ext cx="2314242" cy="541122"/>
      </dsp:txXfrm>
    </dsp:sp>
    <dsp:sp modelId="{E07B12F0-A775-4F73-81A1-382BE9F1AA10}">
      <dsp:nvSpPr>
        <dsp:cNvPr id="0" name=""/>
        <dsp:cNvSpPr/>
      </dsp:nvSpPr>
      <dsp:spPr>
        <a:xfrm>
          <a:off x="3451547" y="2817948"/>
          <a:ext cx="2347912" cy="574792"/>
        </a:xfrm>
        <a:prstGeom prst="roundRect">
          <a:avLst>
            <a:gd name="adj" fmla="val 10000"/>
          </a:avLst>
        </a:prstGeom>
        <a:solidFill>
          <a:schemeClr val="accent4">
            <a:hueOff val="-1720288"/>
            <a:satOff val="15270"/>
            <a:lumOff val="-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smtClean="0"/>
            <a:t>Nitrato de amonio</a:t>
          </a:r>
          <a:endParaRPr lang="es-CR" sz="2000" kern="1200" dirty="0"/>
        </a:p>
      </dsp:txBody>
      <dsp:txXfrm>
        <a:off x="3468382" y="2834783"/>
        <a:ext cx="2314242" cy="541122"/>
      </dsp:txXfrm>
    </dsp:sp>
    <dsp:sp modelId="{018014D6-4CE4-4B11-B8E8-0CA6B8DDF8F9}">
      <dsp:nvSpPr>
        <dsp:cNvPr id="0" name=""/>
        <dsp:cNvSpPr/>
      </dsp:nvSpPr>
      <dsp:spPr>
        <a:xfrm>
          <a:off x="3451547" y="3481170"/>
          <a:ext cx="2347912" cy="574792"/>
        </a:xfrm>
        <a:prstGeom prst="roundRect">
          <a:avLst>
            <a:gd name="adj" fmla="val 10000"/>
          </a:avLst>
        </a:prstGeom>
        <a:solidFill>
          <a:schemeClr val="accent4">
            <a:hueOff val="-1935324"/>
            <a:satOff val="17178"/>
            <a:lumOff val="-5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smtClean="0"/>
            <a:t>Polisacáridos</a:t>
          </a:r>
          <a:endParaRPr lang="es-CR" sz="2000" kern="1200" dirty="0"/>
        </a:p>
      </dsp:txBody>
      <dsp:txXfrm>
        <a:off x="3468382" y="3498005"/>
        <a:ext cx="2314242" cy="541122"/>
      </dsp:txXfrm>
    </dsp:sp>
    <dsp:sp modelId="{19346F68-C8C1-4A84-9780-554B5F686FB2}">
      <dsp:nvSpPr>
        <dsp:cNvPr id="0" name=""/>
        <dsp:cNvSpPr/>
      </dsp:nvSpPr>
      <dsp:spPr>
        <a:xfrm>
          <a:off x="3451547" y="4144392"/>
          <a:ext cx="2347912" cy="574792"/>
        </a:xfrm>
        <a:prstGeom prst="roundRect">
          <a:avLst>
            <a:gd name="adj" fmla="val 10000"/>
          </a:avLst>
        </a:prstGeom>
        <a:solidFill>
          <a:schemeClr val="accent4">
            <a:hueOff val="-2150360"/>
            <a:satOff val="19087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smtClean="0"/>
            <a:t>Metalosate Multimineral</a:t>
          </a:r>
          <a:endParaRPr lang="es-CR" sz="2000" kern="1200" dirty="0"/>
        </a:p>
      </dsp:txBody>
      <dsp:txXfrm>
        <a:off x="3468382" y="4161227"/>
        <a:ext cx="2314242" cy="541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3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8D3A-7094-44CC-848B-0AB7B31B5056}" type="datetimeFigureOut">
              <a:rPr lang="es-CR" smtClean="0"/>
              <a:pPr/>
              <a:t>17/08/2011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6851-1C6D-4180-BB57-FB9EC15B7173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8D3A-7094-44CC-848B-0AB7B31B5056}" type="datetimeFigureOut">
              <a:rPr lang="es-CR" smtClean="0"/>
              <a:pPr/>
              <a:t>17/08/2011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6851-1C6D-4180-BB57-FB9EC15B7173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8D3A-7094-44CC-848B-0AB7B31B5056}" type="datetimeFigureOut">
              <a:rPr lang="es-CR" smtClean="0"/>
              <a:pPr/>
              <a:t>17/08/2011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6851-1C6D-4180-BB57-FB9EC15B7173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8D3A-7094-44CC-848B-0AB7B31B5056}" type="datetimeFigureOut">
              <a:rPr lang="es-CR" smtClean="0"/>
              <a:pPr/>
              <a:t>17/08/2011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6851-1C6D-4180-BB57-FB9EC15B7173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8D3A-7094-44CC-848B-0AB7B31B5056}" type="datetimeFigureOut">
              <a:rPr lang="es-CR" smtClean="0"/>
              <a:pPr/>
              <a:t>17/08/2011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6851-1C6D-4180-BB57-FB9EC15B7173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8D3A-7094-44CC-848B-0AB7B31B5056}" type="datetimeFigureOut">
              <a:rPr lang="es-CR" smtClean="0"/>
              <a:pPr/>
              <a:t>17/08/2011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6851-1C6D-4180-BB57-FB9EC15B7173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8D3A-7094-44CC-848B-0AB7B31B5056}" type="datetimeFigureOut">
              <a:rPr lang="es-CR" smtClean="0"/>
              <a:pPr/>
              <a:t>17/08/2011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6851-1C6D-4180-BB57-FB9EC15B7173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8D3A-7094-44CC-848B-0AB7B31B5056}" type="datetimeFigureOut">
              <a:rPr lang="es-CR" smtClean="0"/>
              <a:pPr/>
              <a:t>17/08/2011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6851-1C6D-4180-BB57-FB9EC15B7173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8D3A-7094-44CC-848B-0AB7B31B5056}" type="datetimeFigureOut">
              <a:rPr lang="es-CR" smtClean="0"/>
              <a:pPr/>
              <a:t>17/08/2011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6851-1C6D-4180-BB57-FB9EC15B7173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8D3A-7094-44CC-848B-0AB7B31B5056}" type="datetimeFigureOut">
              <a:rPr lang="es-CR" smtClean="0"/>
              <a:pPr/>
              <a:t>17/08/2011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A6851-1C6D-4180-BB57-FB9EC15B7173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8D3A-7094-44CC-848B-0AB7B31B5056}" type="datetimeFigureOut">
              <a:rPr lang="es-CR" smtClean="0"/>
              <a:pPr/>
              <a:t>17/08/2011</a:t>
            </a:fld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CA6851-1C6D-4180-BB57-FB9EC15B7173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6CA6851-1C6D-4180-BB57-FB9EC15B7173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6BD8D3A-7094-44CC-848B-0AB7B31B5056}" type="datetimeFigureOut">
              <a:rPr lang="es-CR" smtClean="0"/>
              <a:pPr/>
              <a:t>17/08/2011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9" t="26535" r="20598" b="14693"/>
          <a:stretch/>
        </p:blipFill>
        <p:spPr bwMode="auto">
          <a:xfrm>
            <a:off x="-120732" y="-84147"/>
            <a:ext cx="9264732" cy="697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1696" y="-15974"/>
            <a:ext cx="7239000" cy="1143000"/>
          </a:xfrm>
        </p:spPr>
        <p:txBody>
          <a:bodyPr/>
          <a:lstStyle/>
          <a:p>
            <a:r>
              <a:rPr lang="es-CR" dirty="0" smtClean="0"/>
              <a:t>Tipo de cambio</a:t>
            </a:r>
            <a:endParaRPr lang="es-C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00808"/>
            <a:ext cx="7045121" cy="46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7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Importancia del sector agropecuario, 2010 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7620000" cy="480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s-CR" sz="2800" dirty="0" smtClean="0"/>
              <a:t>PIB real: 9,2</a:t>
            </a:r>
            <a:r>
              <a:rPr lang="es-CR" sz="2800" dirty="0"/>
              <a:t>% </a:t>
            </a:r>
            <a:r>
              <a:rPr lang="es-CR" sz="2800" dirty="0" smtClean="0"/>
              <a:t>agropecuaria</a:t>
            </a:r>
          </a:p>
          <a:p>
            <a:pPr>
              <a:buFont typeface="Wingdings" pitchFamily="2" charset="2"/>
              <a:buChar char="q"/>
            </a:pPr>
            <a:r>
              <a:rPr lang="es-CR" sz="2800" dirty="0" smtClean="0"/>
              <a:t>Sector exportador: 38% base agrícola Tasa de crecimiento anual.</a:t>
            </a:r>
          </a:p>
          <a:p>
            <a:pPr>
              <a:buFont typeface="Wingdings" pitchFamily="2" charset="2"/>
              <a:buChar char="q"/>
            </a:pPr>
            <a:r>
              <a:rPr lang="es-CR" sz="2800" dirty="0" smtClean="0"/>
              <a:t>Tasa de crecimiento:   3,2%   </a:t>
            </a:r>
          </a:p>
          <a:p>
            <a:pPr>
              <a:buFont typeface="Wingdings" pitchFamily="2" charset="2"/>
              <a:buChar char="q"/>
            </a:pPr>
            <a:r>
              <a:rPr lang="es-CR" sz="2800" dirty="0"/>
              <a:t>Población ocupada: </a:t>
            </a:r>
            <a:r>
              <a:rPr lang="es-CR" sz="2800" dirty="0" smtClean="0"/>
              <a:t>15%</a:t>
            </a: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16658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53457" y="6268105"/>
            <a:ext cx="684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dirty="0"/>
              <a:t> </a:t>
            </a:r>
            <a:r>
              <a:rPr lang="es-CR" sz="1200" dirty="0" smtClean="0"/>
              <a:t>Para </a:t>
            </a:r>
            <a:r>
              <a:rPr lang="es-CR" sz="1200" dirty="0"/>
              <a:t>año 2010 con respecto al año </a:t>
            </a:r>
            <a:r>
              <a:rPr lang="es-CR" sz="1200" dirty="0" smtClean="0"/>
              <a:t>2009, se determinó un aumento en la producción para todos los productos bajo estudio excepto para las hortalizas tales como la papa y la cebolla y el Ganado. </a:t>
            </a:r>
            <a:endParaRPr lang="es-CR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0"/>
          <a:stretch/>
        </p:blipFill>
        <p:spPr bwMode="auto">
          <a:xfrm>
            <a:off x="251520" y="319604"/>
            <a:ext cx="7992888" cy="527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3456" y="5877272"/>
            <a:ext cx="7502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 smtClean="0"/>
              <a:t>Fuente: Elaboración con base en datos del MAG.</a:t>
            </a:r>
            <a:endParaRPr lang="es-CR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868144" y="531399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 smtClean="0"/>
              <a:t>68% total área sembrada</a:t>
            </a:r>
            <a:endParaRPr lang="es-CR" sz="2800" b="1" dirty="0"/>
          </a:p>
        </p:txBody>
      </p:sp>
    </p:spTree>
    <p:extLst>
      <p:ext uri="{BB962C8B-B14F-4D97-AF65-F5344CB8AC3E}">
        <p14:creationId xmlns:p14="http://schemas.microsoft.com/office/powerpoint/2010/main" val="26818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R" sz="2800" dirty="0" smtClean="0"/>
              <a:t>Participación relativa de los productos sujetos de estudio en las exportaciones </a:t>
            </a:r>
            <a:endParaRPr lang="es-C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137792" cy="485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8022" y="3966980"/>
            <a:ext cx="7834878" cy="1622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5 Rectángulo"/>
          <p:cNvSpPr/>
          <p:nvPr/>
        </p:nvSpPr>
        <p:spPr>
          <a:xfrm>
            <a:off x="107504" y="2132856"/>
            <a:ext cx="7834878" cy="18002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2 CuadroTexto"/>
          <p:cNvSpPr txBox="1"/>
          <p:nvPr/>
        </p:nvSpPr>
        <p:spPr>
          <a:xfrm>
            <a:off x="1403648" y="6250632"/>
            <a:ext cx="598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 smtClean="0"/>
              <a:t>88% valor total de exportaciones agrícolas </a:t>
            </a:r>
            <a:endParaRPr lang="es-CR" sz="2400" b="1" dirty="0"/>
          </a:p>
        </p:txBody>
      </p:sp>
    </p:spTree>
    <p:extLst>
      <p:ext uri="{BB962C8B-B14F-4D97-AF65-F5344CB8AC3E}">
        <p14:creationId xmlns:p14="http://schemas.microsoft.com/office/powerpoint/2010/main" val="265389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9" t="26535" r="20475" b="14693"/>
          <a:stretch/>
        </p:blipFill>
        <p:spPr bwMode="auto">
          <a:xfrm>
            <a:off x="0" y="2316"/>
            <a:ext cx="9168868" cy="688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187624" y="620688"/>
            <a:ext cx="6255488" cy="1362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4300" lvl="0" algn="just"/>
            <a:r>
              <a:rPr lang="es-CR" sz="3600" b="1" dirty="0"/>
              <a:t>Situación actual del mercado de </a:t>
            </a:r>
            <a:r>
              <a:rPr lang="es-CR" sz="3600" b="1" dirty="0" smtClean="0"/>
              <a:t>agroquímicos</a:t>
            </a:r>
            <a:endParaRPr lang="es-CR" sz="3600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04905307"/>
              </p:ext>
            </p:extLst>
          </p:nvPr>
        </p:nvGraphicFramePr>
        <p:xfrm>
          <a:off x="197971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14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200" dirty="0" smtClean="0"/>
              <a:t>Factores a considerar en el mercado de agroquímicos</a:t>
            </a:r>
            <a:endParaRPr lang="es-CR" sz="32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CR" u="sng" dirty="0" smtClean="0"/>
              <a:t>Comportamiento de los precios de los agroquímicos</a:t>
            </a:r>
            <a:r>
              <a:rPr lang="es-CR" dirty="0" smtClean="0"/>
              <a:t>: concordante con el comportamiento del tipo de cambio y el precio de los combustibles.</a:t>
            </a:r>
          </a:p>
          <a:p>
            <a:pPr algn="just">
              <a:buFont typeface="Wingdings" pitchFamily="2" charset="2"/>
              <a:buChar char="q"/>
            </a:pPr>
            <a:endParaRPr lang="es-CR" dirty="0" smtClean="0"/>
          </a:p>
          <a:p>
            <a:pPr algn="just">
              <a:buFont typeface="Wingdings" pitchFamily="2" charset="2"/>
              <a:buChar char="q"/>
            </a:pPr>
            <a:r>
              <a:rPr lang="es-CR" u="sng" dirty="0" smtClean="0"/>
              <a:t>Registro de productos nuevos</a:t>
            </a:r>
            <a:r>
              <a:rPr lang="es-CR" dirty="0" smtClean="0"/>
              <a:t>:  para mejorar el rendimiento  de los cultivos sin dañar el ambiente.</a:t>
            </a:r>
          </a:p>
          <a:p>
            <a:pPr algn="just">
              <a:buFont typeface="Wingdings" pitchFamily="2" charset="2"/>
              <a:buChar char="q"/>
            </a:pPr>
            <a:endParaRPr lang="es-CR" dirty="0"/>
          </a:p>
          <a:p>
            <a:pPr algn="just">
              <a:buFont typeface="Wingdings" pitchFamily="2" charset="2"/>
              <a:buChar char="q"/>
            </a:pPr>
            <a:r>
              <a:rPr lang="es-CR" u="sng" dirty="0" smtClean="0"/>
              <a:t>Calidad de los fertilizantes</a:t>
            </a:r>
            <a:r>
              <a:rPr lang="es-CR" dirty="0" smtClean="0"/>
              <a:t>: producto concuerde con lo indicado en las etiquetas.</a:t>
            </a:r>
          </a:p>
          <a:p>
            <a:pPr algn="just">
              <a:buFont typeface="Wingdings" pitchFamily="2" charset="2"/>
              <a:buChar char="q"/>
            </a:pPr>
            <a:endParaRPr lang="es-CR" dirty="0"/>
          </a:p>
          <a:p>
            <a:pPr algn="just">
              <a:buFont typeface="Wingdings" pitchFamily="2" charset="2"/>
              <a:buChar char="q"/>
            </a:pPr>
            <a:r>
              <a:rPr lang="es-CR" u="sng" dirty="0" smtClean="0"/>
              <a:t>Competencia de mercado</a:t>
            </a:r>
            <a:r>
              <a:rPr lang="es-CR" dirty="0" smtClean="0"/>
              <a:t>: Organización de los proveedores de agroquímicos, limita la competencia en el mercado.</a:t>
            </a:r>
          </a:p>
          <a:p>
            <a:pPr algn="just">
              <a:buFont typeface="Wingdings" pitchFamily="2" charset="2"/>
              <a:buChar char="q"/>
            </a:pPr>
            <a:endParaRPr lang="es-CR" dirty="0" smtClean="0"/>
          </a:p>
          <a:p>
            <a:pPr algn="just"/>
            <a:endParaRPr lang="es-CR" dirty="0" smtClean="0"/>
          </a:p>
          <a:p>
            <a:endParaRPr lang="es-CR" dirty="0" smtClean="0"/>
          </a:p>
          <a:p>
            <a:endParaRPr lang="es-CR" dirty="0" smtClean="0"/>
          </a:p>
          <a:p>
            <a:endParaRPr lang="es-CR" dirty="0" smtClean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415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200" dirty="0" smtClean="0"/>
              <a:t>Factores a considerar en el mercado de agroquímicos</a:t>
            </a:r>
            <a:endParaRPr lang="es-CR" sz="32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CR" dirty="0" smtClean="0"/>
              <a:t>Conocimientos </a:t>
            </a:r>
            <a:r>
              <a:rPr lang="es-CR" dirty="0"/>
              <a:t>y </a:t>
            </a:r>
            <a:r>
              <a:rPr lang="es-CR" dirty="0" smtClean="0"/>
              <a:t>capacitación </a:t>
            </a:r>
            <a:r>
              <a:rPr lang="es-CR" dirty="0"/>
              <a:t>al </a:t>
            </a:r>
            <a:r>
              <a:rPr lang="es-CR" dirty="0" smtClean="0"/>
              <a:t>productor reduzca:</a:t>
            </a:r>
          </a:p>
          <a:p>
            <a:pPr lvl="1" algn="just"/>
            <a:r>
              <a:rPr lang="es-CR" dirty="0" smtClean="0"/>
              <a:t>Sobredosificación de plaguicidas</a:t>
            </a:r>
          </a:p>
          <a:p>
            <a:pPr lvl="1" algn="just"/>
            <a:r>
              <a:rPr lang="es-CR" dirty="0" smtClean="0"/>
              <a:t>Exceso en el número de aplicaciones.</a:t>
            </a:r>
          </a:p>
          <a:p>
            <a:pPr lvl="1" algn="just"/>
            <a:r>
              <a:rPr lang="es-CR" dirty="0" smtClean="0"/>
              <a:t>Uso de aplicaciones preventivas.</a:t>
            </a:r>
          </a:p>
          <a:p>
            <a:pPr lvl="1" algn="just">
              <a:tabLst>
                <a:tab pos="6553200" algn="l"/>
              </a:tabLst>
            </a:pPr>
            <a:r>
              <a:rPr lang="es-CR" dirty="0" smtClean="0"/>
              <a:t>Uso de agroquímicos no requeridos.</a:t>
            </a:r>
          </a:p>
          <a:p>
            <a:pPr lvl="1" algn="just">
              <a:buFont typeface="Wingdings" pitchFamily="2" charset="2"/>
              <a:buChar char="q"/>
              <a:tabLst>
                <a:tab pos="6553200" algn="l"/>
              </a:tabLst>
            </a:pPr>
            <a:endParaRPr lang="es-CR" dirty="0"/>
          </a:p>
          <a:p>
            <a:pPr algn="just">
              <a:buFont typeface="Wingdings" pitchFamily="2" charset="2"/>
              <a:buChar char="q"/>
            </a:pPr>
            <a:r>
              <a:rPr lang="es-CR" dirty="0" smtClean="0"/>
              <a:t>Importación y distribución concentrada en pocas empresas.</a:t>
            </a:r>
          </a:p>
          <a:p>
            <a:pPr algn="just">
              <a:buFont typeface="Wingdings" pitchFamily="2" charset="2"/>
              <a:buChar char="q"/>
            </a:pPr>
            <a:endParaRPr lang="es-CR" dirty="0" smtClean="0"/>
          </a:p>
          <a:p>
            <a:pPr algn="just">
              <a:buFont typeface="Wingdings" pitchFamily="2" charset="2"/>
              <a:buChar char="q"/>
            </a:pPr>
            <a:r>
              <a:rPr lang="es-CR" dirty="0"/>
              <a:t>Integración de productores para la compra de agroquímicos.</a:t>
            </a:r>
          </a:p>
          <a:p>
            <a:endParaRPr lang="es-CR" dirty="0" smtClean="0"/>
          </a:p>
          <a:p>
            <a:endParaRPr lang="es-CR" dirty="0" smtClean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087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Estrategias de comercialización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48006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ES" u="sng" dirty="0"/>
              <a:t>Compras por volumen: </a:t>
            </a:r>
            <a:r>
              <a:rPr lang="es-ES" dirty="0"/>
              <a:t>Los pequeños y medianos productores no pueden comprar por volumen, no tienen beneficios en los precios, ni la capacidad para importar o producir sus propios agroquímicos. </a:t>
            </a:r>
          </a:p>
          <a:p>
            <a:pPr algn="just">
              <a:buFont typeface="Wingdings" pitchFamily="2" charset="2"/>
              <a:buChar char="q"/>
            </a:pPr>
            <a:endParaRPr lang="es-ES" u="sng" dirty="0" smtClean="0"/>
          </a:p>
          <a:p>
            <a:pPr algn="just">
              <a:buFont typeface="Wingdings" pitchFamily="2" charset="2"/>
              <a:buChar char="q"/>
            </a:pPr>
            <a:r>
              <a:rPr lang="es-ES" u="sng" dirty="0" smtClean="0"/>
              <a:t>Precios </a:t>
            </a:r>
            <a:r>
              <a:rPr lang="es-ES" u="sng" dirty="0"/>
              <a:t>diferenciados: </a:t>
            </a:r>
            <a:r>
              <a:rPr lang="es-ES" dirty="0"/>
              <a:t>dependiendo de la forma de pago y de los volúmenes de compra</a:t>
            </a:r>
            <a:endParaRPr lang="es-CR" dirty="0"/>
          </a:p>
          <a:p>
            <a:pPr algn="just">
              <a:buFont typeface="Wingdings" pitchFamily="2" charset="2"/>
              <a:buChar char="q"/>
            </a:pPr>
            <a:endParaRPr lang="es-ES" u="sng" dirty="0" smtClean="0"/>
          </a:p>
          <a:p>
            <a:pPr algn="just">
              <a:buFont typeface="Wingdings" pitchFamily="2" charset="2"/>
              <a:buChar char="q"/>
            </a:pPr>
            <a:r>
              <a:rPr lang="es-ES" u="sng" dirty="0" smtClean="0"/>
              <a:t>Política </a:t>
            </a:r>
            <a:r>
              <a:rPr lang="es-ES" u="sng" dirty="0"/>
              <a:t>de crédito: </a:t>
            </a:r>
            <a:r>
              <a:rPr lang="es-ES" dirty="0"/>
              <a:t>El productor se ve obligado a comprar en una sola casa comercial, por  aspectos de crédito ya que de lo contrario no puede mantenerse en la  actividad.</a:t>
            </a:r>
          </a:p>
          <a:p>
            <a:pPr algn="just">
              <a:buFont typeface="Wingdings" pitchFamily="2" charset="2"/>
              <a:buChar char="q"/>
            </a:pPr>
            <a:endParaRPr lang="es-CR" u="sng" dirty="0" smtClean="0"/>
          </a:p>
          <a:p>
            <a:pPr algn="just">
              <a:buFont typeface="Wingdings" pitchFamily="2" charset="2"/>
              <a:buChar char="q"/>
            </a:pPr>
            <a:r>
              <a:rPr lang="es-CR" u="sng" dirty="0" smtClean="0"/>
              <a:t>Exoneración: </a:t>
            </a:r>
            <a:r>
              <a:rPr lang="es-CR" dirty="0" smtClean="0"/>
              <a:t>Existe </a:t>
            </a:r>
            <a:r>
              <a:rPr lang="es-CR" dirty="0"/>
              <a:t>dificultad con los pequeños y medianos productores para adquirir insumos exonerados, lo cual no sucede con las grandes empresas. </a:t>
            </a:r>
          </a:p>
          <a:p>
            <a:pPr algn="just"/>
            <a:endParaRPr lang="es-CR" sz="2000" dirty="0"/>
          </a:p>
          <a:p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27873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100" dirty="0"/>
              <a:t>Estrategias de comercialización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es-CR" u="sng" dirty="0" smtClean="0"/>
              <a:t>Asesoría </a:t>
            </a:r>
            <a:r>
              <a:rPr lang="es-CR" u="sng" dirty="0"/>
              <a:t>técnica de casa comercial</a:t>
            </a:r>
            <a:r>
              <a:rPr lang="es-CR" dirty="0"/>
              <a:t>: </a:t>
            </a:r>
            <a:r>
              <a:rPr lang="es-ES" dirty="0"/>
              <a:t>en </a:t>
            </a:r>
            <a:r>
              <a:rPr lang="es-ES" dirty="0" smtClean="0"/>
              <a:t>la </a:t>
            </a:r>
            <a:r>
              <a:rPr lang="es-ES" dirty="0"/>
              <a:t>aplicación de </a:t>
            </a:r>
            <a:r>
              <a:rPr lang="es-ES" dirty="0" smtClean="0"/>
              <a:t>agroquímicos que influye en la decisión de compra.</a:t>
            </a:r>
            <a:endParaRPr lang="es-CR" dirty="0"/>
          </a:p>
          <a:p>
            <a:pPr lvl="0" algn="just">
              <a:buFont typeface="Wingdings" pitchFamily="2" charset="2"/>
              <a:buChar char="q"/>
            </a:pPr>
            <a:endParaRPr lang="es-ES" u="sng" dirty="0"/>
          </a:p>
          <a:p>
            <a:pPr lvl="0" algn="just">
              <a:buFont typeface="Wingdings" pitchFamily="2" charset="2"/>
              <a:buChar char="q"/>
            </a:pPr>
            <a:r>
              <a:rPr lang="es-ES" u="sng" dirty="0"/>
              <a:t>Intermediarios: </a:t>
            </a:r>
            <a:r>
              <a:rPr lang="es-ES" dirty="0"/>
              <a:t>La presencia de intermediación en la cadena de comercialización del producto ha incidido en el incremento de los precios</a:t>
            </a:r>
            <a:r>
              <a:rPr lang="es-ES" dirty="0" smtClean="0"/>
              <a:t>.</a:t>
            </a:r>
          </a:p>
          <a:p>
            <a:pPr lvl="0" algn="just">
              <a:buFont typeface="Wingdings" pitchFamily="2" charset="2"/>
              <a:buChar char="q"/>
            </a:pPr>
            <a:endParaRPr lang="es-ES" dirty="0"/>
          </a:p>
          <a:p>
            <a:pPr lvl="0" algn="just">
              <a:buFont typeface="Wingdings" pitchFamily="2" charset="2"/>
              <a:buChar char="q"/>
            </a:pPr>
            <a:r>
              <a:rPr lang="es-CR" u="sng" dirty="0"/>
              <a:t>Uso de la moneda a conveniencia.</a:t>
            </a:r>
          </a:p>
          <a:p>
            <a:pPr algn="just"/>
            <a:endParaRPr lang="es-ES" sz="2400" u="sng" dirty="0" smtClean="0"/>
          </a:p>
          <a:p>
            <a:pPr lvl="0" algn="just"/>
            <a:endParaRPr lang="es-CR" sz="2400" dirty="0"/>
          </a:p>
          <a:p>
            <a:pPr lvl="0" algn="just"/>
            <a:endParaRPr lang="es-ES" dirty="0" smtClean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2855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6412686"/>
            <a:ext cx="477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/>
              <a:t>14 empresas no proporcionan la información</a:t>
            </a:r>
            <a:endParaRPr lang="es-CR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95538" y="1268761"/>
          <a:ext cx="7272806" cy="4536502"/>
        </p:xfrm>
        <a:graphic>
          <a:graphicData uri="http://schemas.openxmlformats.org/drawingml/2006/table">
            <a:tbl>
              <a:tblPr/>
              <a:tblGrid>
                <a:gridCol w="3017016"/>
                <a:gridCol w="759248"/>
                <a:gridCol w="660680"/>
                <a:gridCol w="660680"/>
                <a:gridCol w="759248"/>
                <a:gridCol w="702639"/>
                <a:gridCol w="713295"/>
              </a:tblGrid>
              <a:tr h="806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Tipo de empresa</a:t>
                      </a:r>
                      <a:endParaRPr lang="es-C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 de diciembre 2009</a:t>
                      </a:r>
                      <a:endParaRPr lang="es-C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de marzo del 2010</a:t>
                      </a:r>
                      <a:endParaRPr lang="es-C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de junio del 2010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de setiembre del 2010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 de diciembre del 2010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 de marzo del 2011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3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Formulador-Empacador-Importador-Exportador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557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549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530</a:t>
                      </a:r>
                      <a:endParaRPr lang="es-C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503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508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496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Importador-Detallista-Exportador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559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549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530</a:t>
                      </a:r>
                      <a:endParaRPr lang="es-C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503</a:t>
                      </a:r>
                      <a:endParaRPr lang="es-C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508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496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Detallista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561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531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504</a:t>
                      </a:r>
                      <a:endParaRPr lang="es-C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509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496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Formulador-Detallista-Exportador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568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524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508</a:t>
                      </a:r>
                      <a:endParaRPr lang="es-C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518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506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Detallista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568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568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518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522</a:t>
                      </a:r>
                      <a:endParaRPr lang="es-C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509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Formulador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520</a:t>
                      </a:r>
                      <a:endParaRPr lang="es-C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Formulador-Empacador-Importador-Detallista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1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Detallista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515</a:t>
                      </a:r>
                      <a:endParaRPr lang="es-C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1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Detallista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515</a:t>
                      </a:r>
                      <a:endParaRPr lang="es-C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1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Detallista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515</a:t>
                      </a:r>
                      <a:endParaRPr lang="es-C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1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Formulador-Empacador-Importador-Mayorista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565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540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1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Importador-Mayorista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583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529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513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513</a:t>
                      </a:r>
                      <a:endParaRPr lang="es-C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506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Importador-Mayorista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520</a:t>
                      </a:r>
                      <a:endParaRPr lang="es-C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1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Importador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612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612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612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612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612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612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1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Detallista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506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1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BCCR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572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516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540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521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518</a:t>
                      </a:r>
                      <a:endParaRPr lang="es-C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511</a:t>
                      </a:r>
                      <a:endParaRPr lang="es-C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98" marR="39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11560" y="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Tipo de cambio del BCCR para los períodos de estudio </a:t>
            </a:r>
            <a:r>
              <a:rPr lang="es-MX" sz="2400" dirty="0" err="1" smtClean="0"/>
              <a:t>vrs</a:t>
            </a:r>
            <a:r>
              <a:rPr lang="es-MX" sz="2400" dirty="0" smtClean="0"/>
              <a:t> el utilizado por las empresas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3646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Objetivo</a:t>
            </a:r>
            <a:endParaRPr lang="es-C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R" sz="2400" dirty="0" smtClean="0"/>
              <a:t>Analizar el mercado de agroquímicos en Costa Rica con el propósito de identificar factores que pueden obstaculizar la libre competencia de mercado y limitan la competitividad del sector agrícola. </a:t>
            </a:r>
          </a:p>
          <a:p>
            <a:endParaRPr lang="es-CR" sz="2400" dirty="0" smtClean="0"/>
          </a:p>
          <a:p>
            <a:r>
              <a:rPr lang="es-CR" sz="2400" dirty="0" smtClean="0"/>
              <a:t>Periodo de análisis: Enero </a:t>
            </a:r>
            <a:r>
              <a:rPr lang="es-CR" sz="2400" dirty="0"/>
              <a:t>2010-marzo </a:t>
            </a:r>
            <a:r>
              <a:rPr lang="es-CR" sz="2400" dirty="0" smtClean="0"/>
              <a:t>2011.</a:t>
            </a:r>
          </a:p>
          <a:p>
            <a:pPr algn="just"/>
            <a:endParaRPr lang="es-CR" sz="2400" dirty="0" smtClean="0"/>
          </a:p>
          <a:p>
            <a:pPr algn="just"/>
            <a:r>
              <a:rPr lang="es-CR" sz="2400" dirty="0" smtClean="0"/>
              <a:t>Marco legal: Ley de Promoción de la Competencia y Defensa del consumidor No. 7472 y su Reglamento.</a:t>
            </a:r>
            <a:endParaRPr lang="es-CR" sz="2400" dirty="0"/>
          </a:p>
        </p:txBody>
      </p:sp>
      <p:pic>
        <p:nvPicPr>
          <p:cNvPr id="19458" name="Picture 2" descr="http://blog.infoautonomos.com/wp-content/uploads/Infoautonomos_conoces-bien-a-tu-competenc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1689803" cy="12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59" y="5877273"/>
            <a:ext cx="1121479" cy="48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3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Exoneración 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7643192" cy="484632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s-CR" sz="2600" dirty="0"/>
              <a:t>Artículo 5º de Ley Nº 7293 y Decreto Ejecutivo 34706 MAG-H-MEIC.</a:t>
            </a:r>
          </a:p>
          <a:p>
            <a:endParaRPr lang="es-ES_tradnl" b="1" u="sng" dirty="0" smtClean="0"/>
          </a:p>
          <a:p>
            <a:r>
              <a:rPr lang="es-ES_tradnl" b="1" u="sng" dirty="0" smtClean="0"/>
              <a:t>Impuestos</a:t>
            </a:r>
            <a:r>
              <a:rPr lang="es-ES_tradnl" dirty="0" smtClean="0"/>
              <a:t> exonerados:  5</a:t>
            </a:r>
            <a:r>
              <a:rPr lang="es-ES_tradnl" dirty="0"/>
              <a:t>% </a:t>
            </a:r>
            <a:r>
              <a:rPr lang="es-ES_tradnl" dirty="0" smtClean="0"/>
              <a:t>o 9% </a:t>
            </a:r>
            <a:r>
              <a:rPr lang="es-ES_tradnl" dirty="0"/>
              <a:t>D</a:t>
            </a:r>
            <a:r>
              <a:rPr lang="es-ES_tradnl" dirty="0" smtClean="0"/>
              <a:t>erecho </a:t>
            </a:r>
            <a:r>
              <a:rPr lang="es-ES_tradnl" dirty="0"/>
              <a:t>Arancelario de </a:t>
            </a:r>
            <a:r>
              <a:rPr lang="es-ES_tradnl" dirty="0" smtClean="0"/>
              <a:t>Importación, </a:t>
            </a:r>
            <a:r>
              <a:rPr lang="es-ES_tradnl" dirty="0"/>
              <a:t>1% </a:t>
            </a:r>
            <a:r>
              <a:rPr lang="es-ES_tradnl" dirty="0" smtClean="0"/>
              <a:t>Ley </a:t>
            </a:r>
            <a:r>
              <a:rPr lang="es-ES_tradnl" dirty="0"/>
              <a:t>6946, </a:t>
            </a:r>
            <a:r>
              <a:rPr lang="es-ES_tradnl" dirty="0" smtClean="0"/>
              <a:t>13</a:t>
            </a:r>
            <a:r>
              <a:rPr lang="es-ES_tradnl" dirty="0"/>
              <a:t>%  de impuesto de  venta</a:t>
            </a:r>
            <a:r>
              <a:rPr lang="es-ES_tradnl" dirty="0" smtClean="0"/>
              <a:t>.</a:t>
            </a:r>
          </a:p>
          <a:p>
            <a:endParaRPr lang="es-CR" dirty="0" smtClean="0"/>
          </a:p>
          <a:p>
            <a:r>
              <a:rPr lang="es-CR" b="1" u="sng" dirty="0" smtClean="0"/>
              <a:t>Beneficiarios:</a:t>
            </a:r>
            <a:r>
              <a:rPr lang="es-CR" dirty="0" smtClean="0"/>
              <a:t> 50  Importadores </a:t>
            </a:r>
            <a:r>
              <a:rPr lang="es-CR" dirty="0"/>
              <a:t>– Distribuidores  y   </a:t>
            </a:r>
            <a:r>
              <a:rPr lang="es-CR" dirty="0" smtClean="0"/>
              <a:t>2 </a:t>
            </a:r>
            <a:r>
              <a:rPr lang="es-CR" dirty="0"/>
              <a:t>Importadores – Productores</a:t>
            </a:r>
            <a:r>
              <a:rPr lang="es-CR" dirty="0" smtClean="0"/>
              <a:t>.</a:t>
            </a:r>
          </a:p>
          <a:p>
            <a:pPr marL="0" indent="0">
              <a:buNone/>
            </a:pPr>
            <a:endParaRPr lang="es-CR" b="1" dirty="0" smtClean="0"/>
          </a:p>
          <a:p>
            <a:pPr marL="0" indent="0">
              <a:buNone/>
            </a:pPr>
            <a:r>
              <a:rPr lang="es-CR" b="1" dirty="0" smtClean="0"/>
              <a:t>Para el caso en estudio: </a:t>
            </a:r>
          </a:p>
          <a:p>
            <a:pPr marL="0" indent="0">
              <a:buNone/>
            </a:pPr>
            <a:endParaRPr lang="es-CR" dirty="0" smtClean="0"/>
          </a:p>
          <a:p>
            <a:r>
              <a:rPr lang="es-CR" dirty="0" smtClean="0"/>
              <a:t>31 registraron importaciones de agroquímicos en estudio (29 plaguicidas y 7 fertilizantes), </a:t>
            </a:r>
          </a:p>
          <a:p>
            <a:endParaRPr lang="es-CR" dirty="0"/>
          </a:p>
          <a:p>
            <a:r>
              <a:rPr lang="es-CR" dirty="0" smtClean="0"/>
              <a:t>Importaciones CIF: US$111,4 </a:t>
            </a:r>
            <a:r>
              <a:rPr lang="es-CR" dirty="0"/>
              <a:t>millones </a:t>
            </a:r>
            <a:endParaRPr lang="es-CR" dirty="0" smtClean="0"/>
          </a:p>
          <a:p>
            <a:endParaRPr lang="es-CR" dirty="0"/>
          </a:p>
          <a:p>
            <a:r>
              <a:rPr lang="es-CR" dirty="0" smtClean="0"/>
              <a:t>Exoneración*: US$22,1 millones</a:t>
            </a:r>
            <a:endParaRPr lang="es-CR" dirty="0"/>
          </a:p>
          <a:p>
            <a:endParaRPr lang="es-CR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51646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dirty="0" smtClean="0"/>
              <a:t>*Estimaciones realizadas para agroquímicos en estudio y para periodo de análisis.</a:t>
            </a:r>
            <a:endParaRPr lang="es-CR" sz="1600" dirty="0"/>
          </a:p>
        </p:txBody>
      </p:sp>
    </p:spTree>
    <p:extLst>
      <p:ext uri="{BB962C8B-B14F-4D97-AF65-F5344CB8AC3E}">
        <p14:creationId xmlns:p14="http://schemas.microsoft.com/office/powerpoint/2010/main" val="25326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9" t="26535" r="20475" b="14693"/>
          <a:stretch/>
        </p:blipFill>
        <p:spPr bwMode="auto">
          <a:xfrm>
            <a:off x="0" y="-18668"/>
            <a:ext cx="9168868" cy="688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187624" y="620688"/>
            <a:ext cx="6255488" cy="1362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R" sz="3600" b="1" dirty="0" smtClean="0"/>
              <a:t>Características del mercado de agroquímicos </a:t>
            </a:r>
            <a:endParaRPr lang="es-CR" sz="3600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15513625"/>
              </p:ext>
            </p:extLst>
          </p:nvPr>
        </p:nvGraphicFramePr>
        <p:xfrm>
          <a:off x="197971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45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798" y="-243408"/>
            <a:ext cx="7242048" cy="1143000"/>
          </a:xfrm>
        </p:spPr>
        <p:txBody>
          <a:bodyPr/>
          <a:lstStyle/>
          <a:p>
            <a:r>
              <a:rPr lang="es-CR" dirty="0" smtClean="0"/>
              <a:t>Agroquímicos</a:t>
            </a:r>
            <a:endParaRPr lang="es-CR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62783292"/>
              </p:ext>
            </p:extLst>
          </p:nvPr>
        </p:nvGraphicFramePr>
        <p:xfrm>
          <a:off x="1075822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06536" y="1052736"/>
            <a:ext cx="7434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2400" dirty="0"/>
              <a:t>Costa Rica debe importar la totalidad de los agroquímicos que consume el país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3854046" y="5230464"/>
            <a:ext cx="26977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7 CuadroTexto"/>
          <p:cNvSpPr txBox="1"/>
          <p:nvPr/>
        </p:nvSpPr>
        <p:spPr>
          <a:xfrm>
            <a:off x="2267744" y="6036260"/>
            <a:ext cx="403244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>
                <a:solidFill>
                  <a:schemeClr val="bg1"/>
                </a:solidFill>
              </a:rPr>
              <a:t>Ingrediente Activo</a:t>
            </a:r>
            <a:endParaRPr lang="es-C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0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834" y="98366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es-C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Incidencia de los agroquímicos en los costos </a:t>
            </a:r>
            <a:endParaRPr lang="es-C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5445224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 smtClean="0"/>
              <a:t>Información proporcionada por los representantes del sector</a:t>
            </a:r>
            <a:endParaRPr lang="es-C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4160"/>
            <a:ext cx="7952186" cy="397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6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8910" y="18864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s-CR" dirty="0"/>
              <a:t/>
            </a:r>
            <a:br>
              <a:rPr lang="es-CR" dirty="0"/>
            </a:br>
            <a:r>
              <a:rPr lang="es-CR" sz="2700" dirty="0" smtClean="0"/>
              <a:t> </a:t>
            </a:r>
            <a:r>
              <a:rPr lang="es-CR" sz="4000" dirty="0"/>
              <a:t>Participantes en </a:t>
            </a:r>
            <a:r>
              <a:rPr lang="es-CR" sz="4000" dirty="0" smtClean="0"/>
              <a:t>la comercialización de agroquímicos </a:t>
            </a:r>
            <a:endParaRPr lang="es-CR" sz="40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98144764"/>
              </p:ext>
            </p:extLst>
          </p:nvPr>
        </p:nvGraphicFramePr>
        <p:xfrm>
          <a:off x="971600" y="1700808"/>
          <a:ext cx="68160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33734" y="5969605"/>
            <a:ext cx="7994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/>
              <a:t>Fuente: </a:t>
            </a:r>
            <a:r>
              <a:rPr lang="es-CR" dirty="0" smtClean="0"/>
              <a:t>MAG.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8377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3592" y="332656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s-CR" sz="4000" b="1" dirty="0" smtClean="0"/>
              <a:t>Cadena de comercialización </a:t>
            </a:r>
            <a:br>
              <a:rPr lang="es-CR" sz="4000" b="1" dirty="0" smtClean="0"/>
            </a:br>
            <a:r>
              <a:rPr lang="es-CR" sz="4000" b="1" dirty="0" smtClean="0"/>
              <a:t>para la PYME</a:t>
            </a:r>
            <a:endParaRPr lang="es-CR" sz="4000" b="1" dirty="0"/>
          </a:p>
        </p:txBody>
      </p:sp>
      <p:pic>
        <p:nvPicPr>
          <p:cNvPr id="9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640" y="5744280"/>
            <a:ext cx="1417687" cy="11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392" y="5437669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dirty="0"/>
              <a:t>En cada eslabón del modelo de negocio existen márgenes de utilidad que se adicionan al precio que adquiere el consumidor final</a:t>
            </a:r>
            <a:r>
              <a:rPr lang="es-CR" dirty="0" smtClean="0"/>
              <a:t>.</a:t>
            </a:r>
            <a:r>
              <a:rPr lang="es-CR" dirty="0"/>
              <a:t> </a:t>
            </a:r>
            <a:endParaRPr lang="es-CR" dirty="0" smtClean="0"/>
          </a:p>
          <a:p>
            <a:endParaRPr lang="es-CR" dirty="0" smtClean="0"/>
          </a:p>
          <a:p>
            <a:r>
              <a:rPr lang="es-CR" dirty="0" smtClean="0"/>
              <a:t>Existen empresas </a:t>
            </a:r>
            <a:r>
              <a:rPr lang="es-CR" dirty="0"/>
              <a:t>que tienen integrado la importación, formulación, envase y/o comercialización de estos productos. </a:t>
            </a:r>
          </a:p>
          <a:p>
            <a:endParaRPr lang="es-CR" dirty="0"/>
          </a:p>
        </p:txBody>
      </p:sp>
      <p:sp>
        <p:nvSpPr>
          <p:cNvPr id="4" name="3 Rectángulo"/>
          <p:cNvSpPr/>
          <p:nvPr/>
        </p:nvSpPr>
        <p:spPr>
          <a:xfrm>
            <a:off x="8216486" y="-18552"/>
            <a:ext cx="940927" cy="574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41585"/>
          <a:stretch/>
        </p:blipFill>
        <p:spPr>
          <a:xfrm>
            <a:off x="32135" y="1628799"/>
            <a:ext cx="9113327" cy="3808869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>
            <a:off x="0" y="4293096"/>
            <a:ext cx="1331639" cy="1144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 smtClean="0">
                <a:solidFill>
                  <a:schemeClr val="tx1"/>
                </a:solidFill>
              </a:rPr>
              <a:t>Ingrediente activo</a:t>
            </a:r>
            <a:endParaRPr lang="es-C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7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548680"/>
            <a:ext cx="7239000" cy="482312"/>
          </a:xfrm>
        </p:spPr>
        <p:txBody>
          <a:bodyPr>
            <a:noAutofit/>
          </a:bodyPr>
          <a:lstStyle/>
          <a:p>
            <a:r>
              <a:rPr lang="es-CR" sz="3600" b="1" dirty="0"/>
              <a:t>Importaciones de plaguicidas </a:t>
            </a:r>
            <a:r>
              <a:rPr lang="es-CR" sz="3600" b="1" dirty="0" smtClean="0"/>
              <a:t>Enero </a:t>
            </a:r>
            <a:r>
              <a:rPr lang="es-CR" sz="3600" b="1" dirty="0"/>
              <a:t>2010-marzo 2011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43813" y="4869160"/>
            <a:ext cx="2216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 smtClean="0"/>
              <a:t>Elaboración con datos del MAG..</a:t>
            </a:r>
            <a:endParaRPr lang="es-C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3" y="2204864"/>
            <a:ext cx="7905553" cy="25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44"/>
          <a:stretch/>
        </p:blipFill>
        <p:spPr bwMode="auto">
          <a:xfrm>
            <a:off x="243813" y="1761394"/>
            <a:ext cx="7848872" cy="2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16200000">
            <a:off x="7247278" y="1832359"/>
            <a:ext cx="3205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Plaguicidas</a:t>
            </a:r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84594" y="5996201"/>
            <a:ext cx="4257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dirty="0"/>
              <a:t>Fuente: </a:t>
            </a:r>
            <a:r>
              <a:rPr lang="es-CR" dirty="0" smtClean="0"/>
              <a:t>Datos proporcionados por el MAG</a:t>
            </a:r>
            <a:r>
              <a:rPr lang="es-C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53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7641403" cy="262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980728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es-CR" sz="2000" dirty="0"/>
              <a:t>Costa Rica: Cantidad importadas de plaguicidas </a:t>
            </a:r>
            <a:r>
              <a:rPr lang="es-CR" sz="2000" dirty="0" smtClean="0"/>
              <a:t>en </a:t>
            </a:r>
            <a:r>
              <a:rPr lang="es-CR" sz="2000" dirty="0"/>
              <a:t>kilogramos, por ingrediente </a:t>
            </a:r>
            <a:r>
              <a:rPr lang="es-CR" sz="2000" dirty="0" smtClean="0"/>
              <a:t>activo</a:t>
            </a:r>
            <a:br>
              <a:rPr lang="es-CR" sz="2000" dirty="0" smtClean="0"/>
            </a:br>
            <a:r>
              <a:rPr lang="es-CR" sz="2000" dirty="0" smtClean="0"/>
              <a:t>(</a:t>
            </a:r>
            <a:r>
              <a:rPr lang="es-CR" sz="2000" dirty="0"/>
              <a:t>producto técnico) </a:t>
            </a:r>
            <a:br>
              <a:rPr lang="es-CR" sz="2000" dirty="0"/>
            </a:br>
            <a:r>
              <a:rPr lang="es-CR" sz="2000" dirty="0"/>
              <a:t>I trimestre 2010- I  trimestre </a:t>
            </a:r>
            <a:r>
              <a:rPr lang="es-CR" sz="2000" dirty="0" smtClean="0"/>
              <a:t>2011</a:t>
            </a:r>
            <a:endParaRPr lang="es-CR" sz="2000" dirty="0"/>
          </a:p>
        </p:txBody>
      </p:sp>
      <p:sp>
        <p:nvSpPr>
          <p:cNvPr id="6" name="5 Rectángulo"/>
          <p:cNvSpPr/>
          <p:nvPr/>
        </p:nvSpPr>
        <p:spPr>
          <a:xfrm rot="16200000">
            <a:off x="6988775" y="2517328"/>
            <a:ext cx="37691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Plaguicidas - técnico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8589" y="5805264"/>
            <a:ext cx="398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dirty="0"/>
              <a:t>Fuente: </a:t>
            </a:r>
            <a:r>
              <a:rPr lang="es-CR" dirty="0" smtClean="0"/>
              <a:t>Datos proporcionados por MAG</a:t>
            </a:r>
            <a:r>
              <a:rPr lang="es-C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53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Concentración de importaciones</a:t>
            </a:r>
            <a:endParaRPr lang="es-C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1" y="2053630"/>
            <a:ext cx="7868033" cy="30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 rot="16200000">
            <a:off x="6886957" y="1832359"/>
            <a:ext cx="3926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Plaguicidas - técnico</a:t>
            </a:r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0351" y="5996201"/>
            <a:ext cx="398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dirty="0"/>
              <a:t>Fuente: </a:t>
            </a:r>
            <a:r>
              <a:rPr lang="es-CR" dirty="0" smtClean="0"/>
              <a:t>Datos proporcionados por MAG</a:t>
            </a:r>
            <a:r>
              <a:rPr lang="es-C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1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2700" dirty="0" smtClean="0"/>
              <a:t/>
            </a:r>
            <a:br>
              <a:rPr lang="es-CR" sz="2700" dirty="0" smtClean="0"/>
            </a:br>
            <a:r>
              <a:rPr lang="es-CR" sz="2700" dirty="0"/>
              <a:t/>
            </a:r>
            <a:br>
              <a:rPr lang="es-CR" sz="2700" dirty="0"/>
            </a:br>
            <a:r>
              <a:rPr lang="es-CR" sz="2700" dirty="0" smtClean="0"/>
              <a:t/>
            </a:r>
            <a:br>
              <a:rPr lang="es-CR" sz="2700" dirty="0" smtClean="0"/>
            </a:br>
            <a:r>
              <a:rPr lang="es-CR" sz="2700" dirty="0"/>
              <a:t/>
            </a:r>
            <a:br>
              <a:rPr lang="es-CR" sz="2700" dirty="0"/>
            </a:br>
            <a:r>
              <a:rPr lang="es-CR" sz="2700" dirty="0" smtClean="0"/>
              <a:t/>
            </a:r>
            <a:br>
              <a:rPr lang="es-CR" sz="2700" dirty="0" smtClean="0"/>
            </a:br>
            <a:r>
              <a:rPr lang="es-CR" sz="2700" dirty="0"/>
              <a:t/>
            </a:r>
            <a:br>
              <a:rPr lang="es-CR" sz="2700" dirty="0"/>
            </a:br>
            <a:r>
              <a:rPr lang="es-CR" sz="2700" dirty="0" smtClean="0"/>
              <a:t/>
            </a:r>
            <a:br>
              <a:rPr lang="es-CR" sz="2700" dirty="0" smtClean="0"/>
            </a:br>
            <a:r>
              <a:rPr lang="es-CR" sz="2700" dirty="0"/>
              <a:t/>
            </a:r>
            <a:br>
              <a:rPr lang="es-CR" sz="2700" dirty="0"/>
            </a:br>
            <a:r>
              <a:rPr lang="es-CR" sz="2700" dirty="0"/>
              <a:t>Costa Rica: Cantidad importa de plaguicidas (producto formulado) en kilogramos, por ingrediente activo</a:t>
            </a:r>
            <a:r>
              <a:rPr lang="es-CR" sz="2700" dirty="0" smtClean="0"/>
              <a:t/>
            </a:r>
            <a:br>
              <a:rPr lang="es-CR" sz="2700" dirty="0" smtClean="0"/>
            </a:br>
            <a:r>
              <a:rPr lang="es-CR" sz="2700" dirty="0"/>
              <a:t>I trimestre 2010- I  trimestre 2011</a:t>
            </a:r>
            <a:r>
              <a:rPr lang="es-CR" sz="2400" dirty="0"/>
              <a:t/>
            </a:r>
            <a:br>
              <a:rPr lang="es-CR" sz="2400" dirty="0"/>
            </a:br>
            <a:r>
              <a:rPr lang="es-CR" sz="2700" dirty="0"/>
              <a:t/>
            </a:r>
            <a:br>
              <a:rPr lang="es-CR" sz="2700" dirty="0"/>
            </a:br>
            <a:r>
              <a:rPr lang="es-CR" sz="2700" dirty="0" smtClean="0"/>
              <a:t/>
            </a:r>
            <a:br>
              <a:rPr lang="es-CR" sz="2700" dirty="0" smtClean="0"/>
            </a:br>
            <a:r>
              <a:rPr lang="es-CR" sz="2700" dirty="0"/>
              <a:t/>
            </a:r>
            <a:br>
              <a:rPr lang="es-CR" sz="2700" dirty="0"/>
            </a:br>
            <a:r>
              <a:rPr lang="es-CR" sz="2700" dirty="0" smtClean="0"/>
              <a:t/>
            </a:r>
            <a:br>
              <a:rPr lang="es-CR" sz="2700" dirty="0" smtClean="0"/>
            </a:br>
            <a:r>
              <a:rPr lang="es-CR" sz="2700" dirty="0"/>
              <a:t/>
            </a:r>
            <a:br>
              <a:rPr lang="es-CR" sz="2700" dirty="0"/>
            </a:br>
            <a:r>
              <a:rPr lang="es-CR" sz="2700" dirty="0" smtClean="0"/>
              <a:t/>
            </a:r>
            <a:br>
              <a:rPr lang="es-CR" sz="2700" dirty="0" smtClean="0"/>
            </a:br>
            <a:r>
              <a:rPr lang="es-CR" sz="2700" dirty="0"/>
              <a:t/>
            </a:r>
            <a:br>
              <a:rPr lang="es-CR" sz="2700" dirty="0"/>
            </a:br>
            <a:endParaRPr lang="es-C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8342993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 rot="16200000">
            <a:off x="6619835" y="2032414"/>
            <a:ext cx="44605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Plaguicidas - formulado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8589" y="5805264"/>
            <a:ext cx="398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dirty="0"/>
              <a:t>Fuente: </a:t>
            </a:r>
            <a:r>
              <a:rPr lang="es-CR" dirty="0" smtClean="0"/>
              <a:t>Datos proporcionados por MAG</a:t>
            </a:r>
            <a:r>
              <a:rPr lang="es-C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91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Contenido</a:t>
            </a:r>
            <a:endParaRPr lang="es-CR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 indent="-457200">
              <a:buFont typeface="+mj-lt"/>
              <a:buAutoNum type="arabicPeriod"/>
            </a:pPr>
            <a:r>
              <a:rPr lang="es-CR" sz="2800" dirty="0" smtClean="0"/>
              <a:t>Antecedentes</a:t>
            </a:r>
          </a:p>
          <a:p>
            <a:pPr marL="571500" lvl="0" indent="-457200">
              <a:buFont typeface="+mj-lt"/>
              <a:buAutoNum type="arabicPeriod"/>
            </a:pPr>
            <a:r>
              <a:rPr lang="es-CR" sz="2800" dirty="0" smtClean="0"/>
              <a:t>Situación </a:t>
            </a:r>
            <a:r>
              <a:rPr lang="es-CR" sz="2800" dirty="0"/>
              <a:t>actual del mercado de agroquímicos.</a:t>
            </a:r>
          </a:p>
          <a:p>
            <a:pPr marL="571500" lvl="0" indent="-457200">
              <a:buFont typeface="+mj-lt"/>
              <a:buAutoNum type="arabicPeriod"/>
            </a:pPr>
            <a:r>
              <a:rPr lang="es-CR" sz="2800" dirty="0"/>
              <a:t>Características del sector agroquímicos en Costa </a:t>
            </a:r>
            <a:r>
              <a:rPr lang="es-CR" sz="2800" dirty="0" smtClean="0"/>
              <a:t>Rica. </a:t>
            </a:r>
            <a:endParaRPr lang="es-CR" sz="2800" dirty="0"/>
          </a:p>
          <a:p>
            <a:pPr marL="571500" lvl="0" indent="-457200">
              <a:buFont typeface="+mj-lt"/>
              <a:buAutoNum type="arabicPeriod"/>
            </a:pPr>
            <a:r>
              <a:rPr lang="es-CR" sz="2800" dirty="0" smtClean="0"/>
              <a:t>Análisis de factores de competencia </a:t>
            </a:r>
            <a:endParaRPr lang="es-CR" sz="2800" dirty="0"/>
          </a:p>
          <a:p>
            <a:pPr marL="571500" lvl="0" indent="-457200">
              <a:buFont typeface="+mj-lt"/>
              <a:buAutoNum type="arabicPeriod"/>
            </a:pPr>
            <a:r>
              <a:rPr lang="es-CR" sz="2800" dirty="0" smtClean="0"/>
              <a:t>Acciones y recomendaciones</a:t>
            </a:r>
            <a:endParaRPr lang="es-CR" sz="2800" dirty="0"/>
          </a:p>
          <a:p>
            <a:endParaRPr lang="es-CR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703068"/>
            <a:ext cx="1110416" cy="47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5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/>
              <a:t>Concentración de </a:t>
            </a:r>
            <a:r>
              <a:rPr lang="es-CR" dirty="0" smtClean="0"/>
              <a:t>importaciones</a:t>
            </a:r>
            <a:endParaRPr lang="es-C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9" y="1916832"/>
            <a:ext cx="7917298" cy="266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 rot="16200000">
            <a:off x="6643101" y="2517328"/>
            <a:ext cx="44605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Plaguicidas - formulado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8589" y="5805264"/>
            <a:ext cx="398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dirty="0"/>
              <a:t>Fuente: </a:t>
            </a:r>
            <a:r>
              <a:rPr lang="es-CR" dirty="0" smtClean="0"/>
              <a:t>Datos proporcionados por MAG</a:t>
            </a:r>
            <a:r>
              <a:rPr lang="es-C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5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6950" y="-162468"/>
            <a:ext cx="7242048" cy="1143000"/>
          </a:xfrm>
        </p:spPr>
        <p:txBody>
          <a:bodyPr/>
          <a:lstStyle/>
          <a:p>
            <a:r>
              <a:rPr lang="es-CR" sz="2800" b="1" dirty="0" smtClean="0"/>
              <a:t>Plaguicidas: </a:t>
            </a:r>
            <a:r>
              <a:rPr lang="es-CR" sz="2800" b="1" dirty="0"/>
              <a:t>Márgenes de comercialización según nombre </a:t>
            </a:r>
            <a:r>
              <a:rPr lang="es-CR" sz="2800" b="1" dirty="0" smtClean="0"/>
              <a:t>comercial* </a:t>
            </a:r>
            <a:endParaRPr lang="es-CR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6488668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 smtClean="0"/>
              <a:t>Fuente: Elaborado a partir de datos de la encuesta a proveedores de insumos </a:t>
            </a:r>
            <a:endParaRPr lang="es-CR" sz="1200" dirty="0"/>
          </a:p>
        </p:txBody>
      </p:sp>
      <p:sp>
        <p:nvSpPr>
          <p:cNvPr id="6" name="5 Rectángulo"/>
          <p:cNvSpPr/>
          <p:nvPr/>
        </p:nvSpPr>
        <p:spPr>
          <a:xfrm rot="16200000">
            <a:off x="6744705" y="1832359"/>
            <a:ext cx="421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Plaguicidas 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2" descr="http://t0.gstatic.com/images?q=tbn:ANd9GcRgVNGf1lZB4ADs3tTMcPSA6HlQE6UzNGueNrHhrNcJHO6wwJmG&amp;t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 bwMode="auto">
          <a:xfrm>
            <a:off x="7418330" y="5882743"/>
            <a:ext cx="984569" cy="88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240401" y="6165303"/>
            <a:ext cx="7910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 smtClean="0"/>
              <a:t>*Se excluye de la tabla, el nombre de la marca comercial analizada por aspectos de  confidencialidad.</a:t>
            </a:r>
            <a:endParaRPr lang="es-CR" sz="1200" dirty="0"/>
          </a:p>
        </p:txBody>
      </p:sp>
    </p:spTree>
    <p:extLst>
      <p:ext uri="{BB962C8B-B14F-4D97-AF65-F5344CB8AC3E}">
        <p14:creationId xmlns:p14="http://schemas.microsoft.com/office/powerpoint/2010/main" val="32678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653" y="476672"/>
            <a:ext cx="7239000" cy="482312"/>
          </a:xfrm>
        </p:spPr>
        <p:txBody>
          <a:bodyPr>
            <a:noAutofit/>
          </a:bodyPr>
          <a:lstStyle/>
          <a:p>
            <a:r>
              <a:rPr lang="es-CR" sz="3600" b="1" dirty="0"/>
              <a:t>Importaciones de fertilizantes </a:t>
            </a:r>
            <a:br>
              <a:rPr lang="es-CR" sz="3600" b="1" dirty="0"/>
            </a:br>
            <a:r>
              <a:rPr lang="es-CR" sz="3600" b="1" dirty="0"/>
              <a:t>Enero 2010-marzo 2011</a:t>
            </a:r>
          </a:p>
        </p:txBody>
      </p:sp>
      <p:sp>
        <p:nvSpPr>
          <p:cNvPr id="5" name="4 Rectángulo"/>
          <p:cNvSpPr/>
          <p:nvPr/>
        </p:nvSpPr>
        <p:spPr>
          <a:xfrm rot="16200000">
            <a:off x="6633264" y="2046653"/>
            <a:ext cx="443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fertilizantes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8589" y="5805264"/>
            <a:ext cx="398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dirty="0"/>
              <a:t>Fuente: </a:t>
            </a:r>
            <a:r>
              <a:rPr lang="es-CR" dirty="0" smtClean="0"/>
              <a:t>Datos proporcionados por MAG</a:t>
            </a:r>
            <a:r>
              <a:rPr lang="es-CR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1" y="2508318"/>
            <a:ext cx="8358409" cy="221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11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R" sz="2400" dirty="0"/>
              <a:t>Costa Rica: Cantidad importada de fertilizantes en kilogramos, por ingrediente activo</a:t>
            </a:r>
            <a:br>
              <a:rPr lang="es-CR" sz="2400" dirty="0"/>
            </a:br>
            <a:r>
              <a:rPr lang="es-CR" sz="2400" dirty="0"/>
              <a:t>I trimestre 2010- I  trimestre 2011</a:t>
            </a:r>
          </a:p>
        </p:txBody>
      </p:sp>
      <p:sp>
        <p:nvSpPr>
          <p:cNvPr id="4" name="3 Rectángulo"/>
          <p:cNvSpPr/>
          <p:nvPr/>
        </p:nvSpPr>
        <p:spPr>
          <a:xfrm rot="16200000">
            <a:off x="7186365" y="2010359"/>
            <a:ext cx="33274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fertilizantes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8589" y="6174596"/>
            <a:ext cx="398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dirty="0"/>
              <a:t>Fuente: </a:t>
            </a:r>
            <a:r>
              <a:rPr lang="es-CR" dirty="0" smtClean="0"/>
              <a:t>Datos proporcionados por MAG</a:t>
            </a:r>
            <a:r>
              <a:rPr lang="es-CR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1700808"/>
            <a:ext cx="7632848" cy="419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10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/>
              <a:t>Concentración de </a:t>
            </a:r>
            <a:r>
              <a:rPr lang="es-CR" dirty="0" smtClean="0"/>
              <a:t>importaciones</a:t>
            </a:r>
            <a:endParaRPr lang="es-CR" dirty="0"/>
          </a:p>
        </p:txBody>
      </p:sp>
      <p:sp>
        <p:nvSpPr>
          <p:cNvPr id="4" name="3 Rectángulo"/>
          <p:cNvSpPr/>
          <p:nvPr/>
        </p:nvSpPr>
        <p:spPr>
          <a:xfrm rot="16200000">
            <a:off x="7186365" y="1965660"/>
            <a:ext cx="33274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fertilizantes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8589" y="5805264"/>
            <a:ext cx="398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dirty="0"/>
              <a:t>Fuente: </a:t>
            </a:r>
            <a:r>
              <a:rPr lang="es-CR" dirty="0" smtClean="0"/>
              <a:t>Datos proporcionados por MAG</a:t>
            </a:r>
            <a:r>
              <a:rPr lang="es-CR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1" y="1700808"/>
            <a:ext cx="842591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3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1143000"/>
          </a:xfrm>
        </p:spPr>
        <p:txBody>
          <a:bodyPr/>
          <a:lstStyle/>
          <a:p>
            <a:r>
              <a:rPr lang="es-CR" sz="3200" b="1" dirty="0" smtClean="0"/>
              <a:t>Fertilizantes: Márgenes de comercialización según nombre comercial*  </a:t>
            </a:r>
            <a:endParaRPr lang="es-CR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6488668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 smtClean="0"/>
              <a:t>Fuente: Elaborado a partir de datos de la encuesta a proveedores de insumos </a:t>
            </a:r>
            <a:endParaRPr lang="es-CR" sz="1200" dirty="0"/>
          </a:p>
        </p:txBody>
      </p:sp>
      <p:sp>
        <p:nvSpPr>
          <p:cNvPr id="5" name="4 Rectángulo"/>
          <p:cNvSpPr/>
          <p:nvPr/>
        </p:nvSpPr>
        <p:spPr>
          <a:xfrm rot="16200000">
            <a:off x="7186365" y="1940081"/>
            <a:ext cx="33274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fertilizantes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 descr="http://t0.gstatic.com/images?q=tbn:ANd9GcRgVNGf1lZB4ADs3tTMcPSA6HlQE6UzNGueNrHhrNcJHO6wwJmG&amp;t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 bwMode="auto">
          <a:xfrm>
            <a:off x="7092280" y="5733256"/>
            <a:ext cx="984569" cy="75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85916" y="5356748"/>
            <a:ext cx="7910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 smtClean="0"/>
              <a:t>*Se excluye de la tabla, el nombre de la marca comercial analizada por aspectos de  confidencialidad.</a:t>
            </a:r>
            <a:endParaRPr lang="es-C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8079"/>
            <a:ext cx="7344816" cy="376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6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9" t="26535" r="20475" b="14693"/>
          <a:stretch/>
        </p:blipFill>
        <p:spPr bwMode="auto">
          <a:xfrm>
            <a:off x="0" y="-18668"/>
            <a:ext cx="9168868" cy="688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195736" y="2636912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Caso: para una marca comercial y presentación específica de </a:t>
            </a:r>
            <a:r>
              <a:rPr lang="es-CR" sz="3200" b="1" spc="-1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Mancozeb</a:t>
            </a:r>
            <a:endParaRPr lang="es-CR" sz="3200" b="1" spc="-1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07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MANCOZEB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1 importador concentra el 98% del producto técnico que ingresa al país.</a:t>
            </a:r>
          </a:p>
          <a:p>
            <a:r>
              <a:rPr lang="es-CR" dirty="0" smtClean="0"/>
              <a:t> 1 importador concentra el 90% del producto formulado que ingresa al país.</a:t>
            </a:r>
          </a:p>
          <a:p>
            <a:r>
              <a:rPr lang="es-CR" dirty="0" smtClean="0"/>
              <a:t>1 empresa formuladora</a:t>
            </a:r>
          </a:p>
          <a:p>
            <a:r>
              <a:rPr lang="es-CR" dirty="0" smtClean="0"/>
              <a:t>44 marcas</a:t>
            </a:r>
          </a:p>
          <a:p>
            <a:r>
              <a:rPr lang="es-CR" dirty="0" smtClean="0"/>
              <a:t>86 presentaciones distintas</a:t>
            </a:r>
          </a:p>
          <a:p>
            <a:r>
              <a:rPr lang="es-CR" dirty="0" smtClean="0"/>
              <a:t>12 presentaciones posicionadas en el mercado</a:t>
            </a:r>
          </a:p>
          <a:p>
            <a:r>
              <a:rPr lang="es-CR" dirty="0" smtClean="0"/>
              <a:t>74 presentaciones genéricas.</a:t>
            </a:r>
          </a:p>
          <a:p>
            <a:pPr marL="0" indent="0">
              <a:buNone/>
            </a:pPr>
            <a:endParaRPr lang="es-CR" dirty="0" smtClean="0"/>
          </a:p>
          <a:p>
            <a:endParaRPr lang="es-CR" dirty="0"/>
          </a:p>
        </p:txBody>
      </p:sp>
      <p:sp>
        <p:nvSpPr>
          <p:cNvPr id="4" name="3 Rectángulo"/>
          <p:cNvSpPr/>
          <p:nvPr/>
        </p:nvSpPr>
        <p:spPr>
          <a:xfrm rot="16200000">
            <a:off x="7398101" y="1901453"/>
            <a:ext cx="27855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mancozeb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5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7620000" cy="93610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s-CR" sz="3200" dirty="0" smtClean="0"/>
              <a:t>Caso: </a:t>
            </a:r>
            <a:r>
              <a:rPr lang="es-CR" sz="3200" dirty="0" err="1" smtClean="0"/>
              <a:t>Mancozeb</a:t>
            </a:r>
            <a:r>
              <a:rPr lang="es-CR" sz="3200" dirty="0"/>
              <a:t>, </a:t>
            </a:r>
            <a:r>
              <a:rPr lang="es-CR" sz="3200" dirty="0" err="1"/>
              <a:t>Dithane</a:t>
            </a:r>
            <a:r>
              <a:rPr lang="es-CR" sz="3200" dirty="0"/>
              <a:t> NT 80 WP, 900 gr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68407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67544" y="6488668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 smtClean="0"/>
              <a:t>Fuente: Elaborado a partir de datos de la encuesta a proveedores de insumos </a:t>
            </a:r>
            <a:endParaRPr lang="es-CR" sz="1200" dirty="0"/>
          </a:p>
        </p:txBody>
      </p:sp>
    </p:spTree>
    <p:extLst>
      <p:ext uri="{BB962C8B-B14F-4D97-AF65-F5344CB8AC3E}">
        <p14:creationId xmlns:p14="http://schemas.microsoft.com/office/powerpoint/2010/main" val="35563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620688"/>
            <a:ext cx="9063113" cy="502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4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Antecedentes </a:t>
            </a:r>
            <a:endParaRPr lang="es-CR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747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dirty="0"/>
              <a:t>Los pequeños y medianos </a:t>
            </a:r>
            <a:r>
              <a:rPr lang="es-CR" dirty="0" smtClean="0"/>
              <a:t>productores del sector agropecuario solicitan acciones que </a:t>
            </a:r>
            <a:r>
              <a:rPr lang="es-CR" dirty="0"/>
              <a:t>promuevan una mayor competencia en el mercado de los </a:t>
            </a:r>
            <a:r>
              <a:rPr lang="es-CR" dirty="0" smtClean="0"/>
              <a:t>agroquímicos para:</a:t>
            </a:r>
          </a:p>
          <a:p>
            <a:pPr lvl="1"/>
            <a:endParaRPr lang="es-CR" dirty="0" smtClean="0"/>
          </a:p>
          <a:p>
            <a:pPr lvl="1"/>
            <a:endParaRPr lang="es-CR" dirty="0"/>
          </a:p>
          <a:p>
            <a:pPr lvl="1"/>
            <a:endParaRPr lang="es-CR" dirty="0" smtClean="0"/>
          </a:p>
          <a:p>
            <a:pPr lvl="1"/>
            <a:endParaRPr lang="es-CR" dirty="0"/>
          </a:p>
          <a:p>
            <a:endParaRPr lang="es-CR" dirty="0" smtClean="0"/>
          </a:p>
          <a:p>
            <a:endParaRPr lang="es-C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23271796"/>
              </p:ext>
            </p:extLst>
          </p:nvPr>
        </p:nvGraphicFramePr>
        <p:xfrm>
          <a:off x="1187624" y="27711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14" y="5589240"/>
            <a:ext cx="1396626" cy="6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2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2800" dirty="0" smtClean="0"/>
              <a:t>Urea 46% </a:t>
            </a:r>
            <a:br>
              <a:rPr lang="es-CR" sz="2800" dirty="0" smtClean="0"/>
            </a:br>
            <a:r>
              <a:rPr lang="es-CR" sz="2800" dirty="0" smtClean="0"/>
              <a:t>sacos de 45 kilogramos</a:t>
            </a:r>
            <a:br>
              <a:rPr lang="es-CR" sz="2800" dirty="0" smtClean="0"/>
            </a:br>
            <a:r>
              <a:rPr lang="es-CR" sz="2800" dirty="0" err="1" smtClean="0"/>
              <a:t>Agroservicios</a:t>
            </a:r>
            <a:r>
              <a:rPr lang="es-CR" sz="2800" dirty="0" smtClean="0"/>
              <a:t> consultados</a:t>
            </a:r>
            <a:endParaRPr lang="es-C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5"/>
            <a:ext cx="69127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67544" y="6488668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 smtClean="0"/>
              <a:t>Fuente: Elaborado a partir de datos de la encuesta a proveedores de insumos </a:t>
            </a:r>
            <a:endParaRPr lang="es-CR" sz="1200" dirty="0"/>
          </a:p>
        </p:txBody>
      </p:sp>
    </p:spTree>
    <p:extLst>
      <p:ext uri="{BB962C8B-B14F-4D97-AF65-F5344CB8AC3E}">
        <p14:creationId xmlns:p14="http://schemas.microsoft.com/office/powerpoint/2010/main" val="19217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izquierda"/>
          <p:cNvSpPr/>
          <p:nvPr/>
        </p:nvSpPr>
        <p:spPr>
          <a:xfrm rot="5400000">
            <a:off x="3117673" y="4521554"/>
            <a:ext cx="1584176" cy="2508187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5 Flecha izquierda"/>
          <p:cNvSpPr/>
          <p:nvPr/>
        </p:nvSpPr>
        <p:spPr>
          <a:xfrm rot="10800000">
            <a:off x="467544" y="2635767"/>
            <a:ext cx="2088232" cy="17281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7" name="6 Flecha izquierda"/>
          <p:cNvSpPr/>
          <p:nvPr/>
        </p:nvSpPr>
        <p:spPr>
          <a:xfrm rot="16200000">
            <a:off x="3399098" y="-120168"/>
            <a:ext cx="1539552" cy="22464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7 Flecha izquierda"/>
          <p:cNvSpPr/>
          <p:nvPr/>
        </p:nvSpPr>
        <p:spPr>
          <a:xfrm>
            <a:off x="5796136" y="2539832"/>
            <a:ext cx="2088232" cy="172819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>
                <a:solidFill>
                  <a:schemeClr val="tx1"/>
                </a:solidFill>
              </a:rPr>
              <a:t>Poder de negociación de consumidores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9" name="8 Anillo"/>
          <p:cNvSpPr/>
          <p:nvPr/>
        </p:nvSpPr>
        <p:spPr>
          <a:xfrm>
            <a:off x="2549150" y="1869689"/>
            <a:ext cx="3239448" cy="3068476"/>
          </a:xfrm>
          <a:prstGeom prst="don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47864" y="2988429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 smtClean="0"/>
              <a:t>Fuerzas que regulan la competencia </a:t>
            </a:r>
            <a:endParaRPr lang="es-CR" sz="16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93027" y="303819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 smtClean="0">
                <a:solidFill>
                  <a:schemeClr val="bg1"/>
                </a:solidFill>
              </a:rPr>
              <a:t>Poder de negociación competidores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74033" y="5589240"/>
            <a:ext cx="143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Amenaza productos sustitutos</a:t>
            </a:r>
            <a:endParaRPr lang="es-CR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347864" y="332656"/>
            <a:ext cx="15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 smtClean="0">
                <a:solidFill>
                  <a:schemeClr val="bg1"/>
                </a:solidFill>
              </a:rPr>
              <a:t>Amenaza entrada competidores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741106" y="4568833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600" dirty="0"/>
              <a:t>No existe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7312737" y="3961528"/>
            <a:ext cx="67575" cy="607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4933864" y="690005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044260" y="464430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dirty="0"/>
              <a:t>Determinado por el sistema actual de registro de agroquímicos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489799" y="5490518"/>
            <a:ext cx="2394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dirty="0" smtClean="0"/>
              <a:t>Se determinan los  usos de principios activos y con ello determina productos sustitutos</a:t>
            </a:r>
            <a:endParaRPr lang="es-CR" sz="16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07504" y="4568833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dirty="0" smtClean="0"/>
              <a:t>Concentración en importadores de principios activos</a:t>
            </a:r>
          </a:p>
          <a:p>
            <a:pPr algn="ctr"/>
            <a:r>
              <a:rPr lang="es-CR" sz="1600" dirty="0" smtClean="0"/>
              <a:t>Y representación exclusiva.</a:t>
            </a:r>
            <a:endParaRPr lang="es-CR" sz="1600" dirty="0"/>
          </a:p>
        </p:txBody>
      </p:sp>
      <p:sp>
        <p:nvSpPr>
          <p:cNvPr id="3" name="2 Rectángulo"/>
          <p:cNvSpPr/>
          <p:nvPr/>
        </p:nvSpPr>
        <p:spPr>
          <a:xfrm rot="16200000">
            <a:off x="7288015" y="2412121"/>
            <a:ext cx="30169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COMPETENCIA</a:t>
            </a:r>
            <a:endParaRPr lang="es-ES" sz="3600" b="1" cap="all" spc="0" dirty="0">
              <a:ln/>
              <a:solidFill>
                <a:schemeClr val="bg2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9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9" t="26535" r="20475" b="14693"/>
          <a:stretch/>
        </p:blipFill>
        <p:spPr bwMode="auto">
          <a:xfrm>
            <a:off x="-34162" y="0"/>
            <a:ext cx="9168868" cy="688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53928" y="224367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0" name="9 CuadroTexto"/>
          <p:cNvSpPr txBox="1"/>
          <p:nvPr/>
        </p:nvSpPr>
        <p:spPr>
          <a:xfrm>
            <a:off x="1592117" y="2428344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400" b="1" dirty="0" smtClean="0">
                <a:solidFill>
                  <a:schemeClr val="accent1">
                    <a:lumMod val="75000"/>
                  </a:schemeClr>
                </a:solidFill>
              </a:rPr>
              <a:t>ACCIONES Y RECOMENDACIONES </a:t>
            </a:r>
            <a:endParaRPr lang="es-C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11" y="5157192"/>
            <a:ext cx="17494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6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s-CR" sz="3200" b="1" dirty="0" smtClean="0"/>
              <a:t/>
            </a:r>
            <a:br>
              <a:rPr lang="es-CR" sz="3200" b="1" dirty="0" smtClean="0"/>
            </a:br>
            <a:r>
              <a:rPr lang="es-CR" sz="3200" b="1" dirty="0" smtClean="0"/>
              <a:t>Sobre el beneficio de las exoneraciones:</a:t>
            </a:r>
            <a:br>
              <a:rPr lang="es-CR" sz="3200" b="1" dirty="0" smtClean="0"/>
            </a:br>
            <a:endParaRPr lang="es-CR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7704856" cy="1944216"/>
          </a:xfrm>
        </p:spPr>
        <p:txBody>
          <a:bodyPr>
            <a:normAutofit fontScale="92500" lnSpcReduction="20000"/>
          </a:bodyPr>
          <a:lstStyle/>
          <a:p>
            <a:pPr marL="868680" lvl="1" indent="-457200" algn="just">
              <a:buFont typeface="+mj-lt"/>
              <a:buAutoNum type="arabicPeriod"/>
            </a:pPr>
            <a:r>
              <a:rPr lang="es-CR" sz="2600" dirty="0" smtClean="0"/>
              <a:t>Uso final de las exoneraciones.</a:t>
            </a:r>
          </a:p>
          <a:p>
            <a:pPr lvl="2" algn="just"/>
            <a:r>
              <a:rPr lang="es-CR" sz="2600" b="1" dirty="0" smtClean="0"/>
              <a:t>Mercado local </a:t>
            </a:r>
          </a:p>
          <a:p>
            <a:pPr lvl="2" algn="just"/>
            <a:r>
              <a:rPr lang="es-CR" sz="2600" b="1" dirty="0" smtClean="0"/>
              <a:t>Mercado exportación </a:t>
            </a:r>
          </a:p>
          <a:p>
            <a:pPr marL="411480" lvl="1" indent="0" algn="just">
              <a:buNone/>
            </a:pPr>
            <a:endParaRPr lang="es-CR" sz="2400" b="1" dirty="0" smtClean="0"/>
          </a:p>
          <a:p>
            <a:pPr marL="411480" lvl="1" indent="0" algn="just">
              <a:buNone/>
            </a:pPr>
            <a:r>
              <a:rPr lang="es-CR" sz="2400" b="1" dirty="0" smtClean="0"/>
              <a:t>Acción: </a:t>
            </a:r>
            <a:endParaRPr lang="es-CR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259632" y="3717032"/>
            <a:ext cx="6912768" cy="22159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s-CR" sz="2400" dirty="0"/>
              <a:t>Se traslada el estudio al Ministerio de Hacienda para la evaluación del beneficio </a:t>
            </a:r>
            <a:r>
              <a:rPr lang="es-CR" sz="2400" dirty="0" smtClean="0"/>
              <a:t>que otorga la </a:t>
            </a:r>
            <a:r>
              <a:rPr lang="es-MX" sz="2400" dirty="0" smtClean="0"/>
              <a:t>Ley </a:t>
            </a:r>
            <a:r>
              <a:rPr lang="es-MX" sz="2400" dirty="0"/>
              <a:t>Nº </a:t>
            </a:r>
            <a:r>
              <a:rPr lang="es-MX" sz="2400" dirty="0" smtClean="0"/>
              <a:t>7293 Ley </a:t>
            </a:r>
            <a:r>
              <a:rPr lang="es-MX" sz="2400" dirty="0"/>
              <a:t>Reguladora de todas las exoneraciones vigentes, derogatorias y excepciones”, artículo 5º, y Decreto Ejecutivo 34706 </a:t>
            </a:r>
            <a:r>
              <a:rPr lang="es-MX" sz="2400" dirty="0" smtClean="0"/>
              <a:t>MAG-H-MEIC</a:t>
            </a:r>
            <a:r>
              <a:rPr lang="es-CR" sz="2400" b="1" dirty="0" smtClean="0"/>
              <a:t>. </a:t>
            </a:r>
            <a:endParaRPr lang="es-CR" sz="2400" b="1" dirty="0"/>
          </a:p>
          <a:p>
            <a:endParaRPr lang="es-CR" dirty="0"/>
          </a:p>
        </p:txBody>
      </p:sp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17494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s-CR" sz="3200" b="1" dirty="0" smtClean="0"/>
              <a:t/>
            </a:r>
            <a:br>
              <a:rPr lang="es-CR" sz="3200" b="1" dirty="0" smtClean="0"/>
            </a:br>
            <a:r>
              <a:rPr lang="es-CR" sz="3200" b="1" dirty="0" smtClean="0"/>
              <a:t>Sobre las estrategias de comercialización:</a:t>
            </a:r>
            <a:br>
              <a:rPr lang="es-CR" sz="3200" b="1" dirty="0" smtClean="0"/>
            </a:br>
            <a:endParaRPr lang="es-CR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7704856" cy="3384376"/>
          </a:xfrm>
        </p:spPr>
        <p:txBody>
          <a:bodyPr>
            <a:normAutofit/>
          </a:bodyPr>
          <a:lstStyle/>
          <a:p>
            <a:pPr marL="868680" lvl="1" indent="-457200" algn="just">
              <a:buFont typeface="+mj-lt"/>
              <a:buAutoNum type="arabicPeriod"/>
            </a:pPr>
            <a:r>
              <a:rPr lang="es-CR" sz="2400" dirty="0" smtClean="0"/>
              <a:t>Promover la </a:t>
            </a:r>
            <a:r>
              <a:rPr lang="es-CR" sz="2400" dirty="0" err="1" smtClean="0"/>
              <a:t>asociatividad</a:t>
            </a:r>
            <a:r>
              <a:rPr lang="es-CR" sz="2400" dirty="0" smtClean="0"/>
              <a:t> entre los productores.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es-CR" sz="2400" dirty="0" smtClean="0"/>
              <a:t>Información y asesoría al productor (MAG).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es-CR" sz="2400" dirty="0" smtClean="0"/>
              <a:t>Transparencia en las políticas de comercialización.</a:t>
            </a:r>
          </a:p>
          <a:p>
            <a:pPr marL="411480" lvl="1" indent="0" algn="just">
              <a:buNone/>
            </a:pPr>
            <a:endParaRPr lang="es-CR" sz="2400" b="1" dirty="0" smtClean="0"/>
          </a:p>
          <a:p>
            <a:pPr marL="411480" lvl="1" indent="0" algn="just">
              <a:buNone/>
            </a:pPr>
            <a:r>
              <a:rPr lang="es-CR" sz="2400" b="1" dirty="0" smtClean="0"/>
              <a:t>Acciones: </a:t>
            </a:r>
          </a:p>
          <a:p>
            <a:pPr marL="411480" lvl="1" indent="0" algn="just">
              <a:buNone/>
            </a:pPr>
            <a:endParaRPr lang="es-CR" sz="2400" b="1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955188" y="4316475"/>
            <a:ext cx="669674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es-CR" sz="2400" dirty="0"/>
              <a:t>Traslado de recomendaciones a </a:t>
            </a:r>
            <a:r>
              <a:rPr lang="es-CR" sz="2400" dirty="0" smtClean="0"/>
              <a:t>las siguientes instituciones: MAG</a:t>
            </a:r>
            <a:r>
              <a:rPr lang="es-CR" sz="2400" dirty="0"/>
              <a:t>, Ministerio de Salud, </a:t>
            </a:r>
            <a:r>
              <a:rPr lang="es-CR" sz="2400" dirty="0" smtClean="0"/>
              <a:t>INA y MINAET.</a:t>
            </a:r>
            <a:endParaRPr lang="es-CR" dirty="0"/>
          </a:p>
        </p:txBody>
      </p:sp>
      <p:pic>
        <p:nvPicPr>
          <p:cNvPr id="6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92696"/>
            <a:ext cx="17494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1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CR" sz="2800" b="1" dirty="0" smtClean="0"/>
              <a:t/>
            </a:r>
            <a:br>
              <a:rPr lang="es-CR" sz="2800" b="1" dirty="0" smtClean="0"/>
            </a:br>
            <a:r>
              <a:rPr lang="es-CR" sz="2800" b="1" dirty="0" smtClean="0"/>
              <a:t>Ministerio de Agricultura y Ganadería </a:t>
            </a:r>
            <a:br>
              <a:rPr lang="es-CR" sz="2800" b="1" dirty="0" smtClean="0"/>
            </a:br>
            <a:endParaRPr lang="es-C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04924"/>
            <a:ext cx="7620000" cy="5553076"/>
          </a:xfrm>
        </p:spPr>
        <p:txBody>
          <a:bodyPr>
            <a:normAutofit lnSpcReduction="10000"/>
          </a:bodyPr>
          <a:lstStyle/>
          <a:p>
            <a:pPr marL="480060" lvl="2" indent="-342900"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r>
              <a:rPr lang="es-CR" sz="2400" dirty="0" smtClean="0"/>
              <a:t>Promoción </a:t>
            </a:r>
            <a:r>
              <a:rPr lang="es-CR" sz="2400" dirty="0"/>
              <a:t>de la </a:t>
            </a:r>
            <a:r>
              <a:rPr lang="es-CR" sz="2400" dirty="0" err="1"/>
              <a:t>asociatividad</a:t>
            </a:r>
            <a:r>
              <a:rPr lang="es-CR" sz="2400" dirty="0"/>
              <a:t> en el sector, </a:t>
            </a:r>
            <a:r>
              <a:rPr lang="es-CR" sz="2400" dirty="0" smtClean="0"/>
              <a:t>para mejorar  y hacer accesibles las compras por volumen así como acceder a mejores sistemas de financiamiento.</a:t>
            </a:r>
            <a:endParaRPr lang="es-CR" sz="2400" dirty="0"/>
          </a:p>
          <a:p>
            <a:pPr marL="480060" lvl="2" indent="-342900"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endParaRPr lang="es-CR" sz="2400" dirty="0" smtClean="0"/>
          </a:p>
          <a:p>
            <a:pPr marL="480060" lvl="2" indent="-342900"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r>
              <a:rPr lang="es-CR" sz="2400" dirty="0" smtClean="0"/>
              <a:t>Fortalecimiento de mecanismos de asistencia técnica para mejorar el uso de agroquímicos de acuerdo a sus requerimientos.</a:t>
            </a:r>
          </a:p>
          <a:p>
            <a:pPr marL="480060" lvl="2" indent="-342900"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endParaRPr lang="es-CR" sz="2400" dirty="0" smtClean="0"/>
          </a:p>
          <a:p>
            <a:pPr marL="480060" lvl="2" indent="-342900"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r>
              <a:rPr lang="es-CR" sz="2400" dirty="0" smtClean="0"/>
              <a:t>Fortalecer la investigación para el uso de paquetes tecnológicos dirigidos al aumento de la productividad.</a:t>
            </a:r>
          </a:p>
          <a:p>
            <a:pPr marL="480060" lvl="2" indent="-342900"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endParaRPr lang="es-CR" sz="2400" dirty="0" smtClean="0"/>
          </a:p>
          <a:p>
            <a:pPr marL="480060" lvl="2" indent="-342900"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r>
              <a:rPr lang="es-CR" sz="2400" dirty="0" smtClean="0"/>
              <a:t>Fortalecimiento de la fiscalización de  la calidad de los agroquímicos en el mercado. </a:t>
            </a:r>
            <a:r>
              <a:rPr lang="es-CR" sz="2400" i="1" dirty="0" smtClean="0"/>
              <a:t>(Según r</a:t>
            </a:r>
            <a:r>
              <a:rPr lang="es-CR" sz="2400" i="1" u="sng" dirty="0" smtClean="0"/>
              <a:t>eglamento vigente de plaguicidas)</a:t>
            </a:r>
            <a:endParaRPr lang="es-CR" sz="2400" dirty="0" smtClean="0"/>
          </a:p>
          <a:p>
            <a:pPr marL="365760" lvl="2" algn="just"/>
            <a:endParaRPr lang="es-CR" sz="2200" dirty="0" smtClean="0"/>
          </a:p>
          <a:p>
            <a:pPr marL="365760" lvl="2"/>
            <a:endParaRPr lang="es-CR" sz="2200" b="1" dirty="0" smtClean="0"/>
          </a:p>
          <a:p>
            <a:pPr marL="0" lvl="1"/>
            <a:endParaRPr lang="es-CR" sz="2400" b="1" dirty="0"/>
          </a:p>
          <a:p>
            <a:pPr marL="0" lvl="1"/>
            <a:endParaRPr lang="es-CR" dirty="0"/>
          </a:p>
          <a:p>
            <a:endParaRPr lang="es-CR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05525"/>
            <a:ext cx="17494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6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lvl="2" indent="0">
              <a:buNone/>
            </a:pPr>
            <a:r>
              <a:rPr lang="es-CR" sz="2400" b="1" dirty="0" smtClean="0"/>
              <a:t>Ministerio de Salud y MINAET</a:t>
            </a:r>
          </a:p>
          <a:p>
            <a:pPr marL="480060" lvl="2" indent="-342900"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r>
              <a:rPr lang="es-CR" sz="2400" dirty="0" smtClean="0"/>
              <a:t>Fortalecimiento de la verificación para el uso adecuado de los agroquímicos. </a:t>
            </a:r>
          </a:p>
          <a:p>
            <a:pPr marL="342900" lvl="1" indent="-342900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endParaRPr lang="es-CR" sz="2400" b="1" dirty="0" smtClean="0"/>
          </a:p>
          <a:p>
            <a:pPr marL="0" lvl="1" indent="0">
              <a:buClr>
                <a:schemeClr val="bg2">
                  <a:lumMod val="75000"/>
                </a:schemeClr>
              </a:buClr>
              <a:buNone/>
            </a:pPr>
            <a:r>
              <a:rPr lang="es-CR" sz="2400" b="1" dirty="0" smtClean="0"/>
              <a:t>  INA </a:t>
            </a:r>
          </a:p>
          <a:p>
            <a:pPr marL="480060" lvl="2" indent="-342900"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r>
              <a:rPr lang="es-CR" sz="2400" dirty="0"/>
              <a:t>Incorporación de la </a:t>
            </a:r>
            <a:r>
              <a:rPr lang="es-CR" sz="2400" dirty="0" err="1"/>
              <a:t>asociatividad</a:t>
            </a:r>
            <a:r>
              <a:rPr lang="es-CR" sz="2400" dirty="0"/>
              <a:t> como un área de capacitación.</a:t>
            </a:r>
          </a:p>
          <a:p>
            <a:pPr marL="0" lvl="1"/>
            <a:endParaRPr lang="es-CR" sz="2400" b="1" dirty="0"/>
          </a:p>
          <a:p>
            <a:pPr marL="0" lvl="1"/>
            <a:endParaRPr lang="es-CR" dirty="0"/>
          </a:p>
          <a:p>
            <a:endParaRPr lang="es-CR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877272"/>
            <a:ext cx="17494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2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2400" y="-27740"/>
            <a:ext cx="76200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s-CR" sz="3200" b="1" dirty="0" smtClean="0"/>
              <a:t/>
            </a:r>
            <a:br>
              <a:rPr lang="es-CR" sz="3200" b="1" dirty="0" smtClean="0"/>
            </a:br>
            <a:r>
              <a:rPr lang="es-CR" sz="3200" b="1" dirty="0"/>
              <a:t>Sobre transparencia de mercado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704856" cy="3218980"/>
          </a:xfrm>
        </p:spPr>
        <p:txBody>
          <a:bodyPr>
            <a:normAutofit fontScale="40000" lnSpcReduction="20000"/>
          </a:bodyPr>
          <a:lstStyle/>
          <a:p>
            <a:pPr marL="868363" lvl="1" indent="-785813" algn="just">
              <a:buFont typeface="+mj-lt"/>
              <a:buAutoNum type="arabicPeriod"/>
            </a:pPr>
            <a:r>
              <a:rPr lang="es-CR" sz="6000" dirty="0" smtClean="0"/>
              <a:t>Registro de productos </a:t>
            </a:r>
          </a:p>
          <a:p>
            <a:pPr marL="868680" lvl="1" indent="-457200" algn="just">
              <a:buFont typeface="+mj-lt"/>
              <a:buAutoNum type="arabicPeriod"/>
            </a:pPr>
            <a:endParaRPr lang="es-CR" sz="5100" dirty="0" smtClean="0"/>
          </a:p>
          <a:p>
            <a:pPr lvl="0"/>
            <a:r>
              <a:rPr lang="es-CR" sz="6000" dirty="0"/>
              <a:t>Agilizar el sistema de registro de agroquímicos.</a:t>
            </a:r>
          </a:p>
          <a:p>
            <a:pPr lvl="0"/>
            <a:r>
              <a:rPr lang="es-CR" sz="6000" dirty="0"/>
              <a:t>Facilitar  el registro de moléculas nuevas o genéricas en el mercado.</a:t>
            </a:r>
          </a:p>
          <a:p>
            <a:pPr lvl="0"/>
            <a:r>
              <a:rPr lang="es-CR" sz="6000" dirty="0" smtClean="0"/>
              <a:t>Verificación </a:t>
            </a:r>
            <a:r>
              <a:rPr lang="es-CR" sz="6000" dirty="0"/>
              <a:t>de usos de agroquímicos recomendados.</a:t>
            </a:r>
          </a:p>
          <a:p>
            <a:pPr marL="411480" lvl="1" indent="0" algn="just">
              <a:buNone/>
            </a:pPr>
            <a:endParaRPr lang="es-CR" sz="2400" b="1" dirty="0" smtClean="0"/>
          </a:p>
          <a:p>
            <a:pPr marL="82550" lvl="1" indent="0" algn="just">
              <a:buNone/>
            </a:pPr>
            <a:r>
              <a:rPr lang="es-CR" sz="6000" b="1" dirty="0"/>
              <a:t>Acción: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99592" y="4509120"/>
            <a:ext cx="691276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s-CR" sz="2400" dirty="0" smtClean="0"/>
              <a:t>Se traslada al MAG, MINAET, Ministerio de Salud para que se continúe en el esfuerzo de la implementación de la ventanilla única para el registro de agroquímicos.  </a:t>
            </a:r>
            <a:endParaRPr lang="es-CR" dirty="0"/>
          </a:p>
        </p:txBody>
      </p:sp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033209"/>
            <a:ext cx="17494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2400" y="-27740"/>
            <a:ext cx="76200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s-CR" sz="3200" b="1" dirty="0" smtClean="0"/>
              <a:t/>
            </a:r>
            <a:br>
              <a:rPr lang="es-CR" sz="3200" b="1" dirty="0" smtClean="0"/>
            </a:br>
            <a:r>
              <a:rPr lang="es-CR" sz="3200" b="1" dirty="0" smtClean="0"/>
              <a:t>Sobre transparencia de mercado</a:t>
            </a:r>
            <a:endParaRPr lang="es-CR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7704856" cy="4608512"/>
          </a:xfrm>
        </p:spPr>
        <p:txBody>
          <a:bodyPr>
            <a:normAutofit fontScale="32500" lnSpcReduction="20000"/>
          </a:bodyPr>
          <a:lstStyle/>
          <a:p>
            <a:pPr marL="623888" lvl="1" indent="-541338" algn="just">
              <a:buFont typeface="+mj-lt"/>
              <a:buAutoNum type="arabicPeriod" startAt="2"/>
            </a:pPr>
            <a:r>
              <a:rPr lang="es-CR" sz="9600" dirty="0" smtClean="0"/>
              <a:t>Sistema de vigilancia de precios </a:t>
            </a:r>
          </a:p>
          <a:p>
            <a:pPr marL="868680" lvl="1" indent="-457200" algn="just">
              <a:buFont typeface="+mj-lt"/>
              <a:buAutoNum type="arabicPeriod" startAt="2"/>
            </a:pPr>
            <a:endParaRPr lang="es-CR" sz="9600" dirty="0" smtClean="0"/>
          </a:p>
          <a:p>
            <a:pPr marL="708660" lvl="2" indent="-571500" algn="just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r>
              <a:rPr lang="es-CR" sz="7400" dirty="0"/>
              <a:t>Elaboración de un sistema de vigilancia de precios como un mecanismo permanente que permite monitorear comportamiento de precios y márgenes de comercialización: </a:t>
            </a:r>
          </a:p>
          <a:p>
            <a:pPr marL="900113" lvl="1" indent="-488950">
              <a:buClr>
                <a:schemeClr val="bg2">
                  <a:lumMod val="75000"/>
                </a:schemeClr>
              </a:buClr>
            </a:pPr>
            <a:r>
              <a:rPr lang="es-CR" sz="7400" dirty="0"/>
              <a:t>Visualizar posibles comportamientos atípicos.</a:t>
            </a:r>
          </a:p>
          <a:p>
            <a:pPr marL="900113" lvl="1" indent="-488950">
              <a:buClr>
                <a:schemeClr val="bg2">
                  <a:lumMod val="75000"/>
                </a:schemeClr>
              </a:buClr>
            </a:pPr>
            <a:r>
              <a:rPr lang="es-CR" sz="7400" dirty="0"/>
              <a:t>Implementar acciones ágiles y efectiva para la corrección de distorsiones en el mercado.</a:t>
            </a:r>
          </a:p>
          <a:p>
            <a:pPr marL="900113" lvl="1" indent="-488950">
              <a:buClr>
                <a:schemeClr val="bg2">
                  <a:lumMod val="75000"/>
                </a:schemeClr>
              </a:buClr>
            </a:pPr>
            <a:r>
              <a:rPr lang="es-CR" sz="7400" dirty="0"/>
              <a:t>Impulso de políticas transparentes en la comercialización de agroquímicos</a:t>
            </a:r>
          </a:p>
          <a:p>
            <a:pPr marL="900113" lvl="1" indent="-488950">
              <a:buClr>
                <a:schemeClr val="bg2">
                  <a:lumMod val="75000"/>
                </a:schemeClr>
              </a:buClr>
            </a:pPr>
            <a:r>
              <a:rPr lang="es-CR" sz="7400" dirty="0"/>
              <a:t>Mantener informado al consumidor</a:t>
            </a:r>
          </a:p>
          <a:p>
            <a:pPr marL="900113" lvl="1" indent="-488950">
              <a:buClr>
                <a:schemeClr val="bg2">
                  <a:lumMod val="75000"/>
                </a:schemeClr>
              </a:buClr>
            </a:pPr>
            <a:r>
              <a:rPr lang="es-CR" sz="7400" dirty="0"/>
              <a:t>Promover la competencia en el mercado.</a:t>
            </a:r>
          </a:p>
          <a:p>
            <a:pPr marL="411480" lvl="1" indent="0">
              <a:buNone/>
            </a:pPr>
            <a:endParaRPr lang="es-CR" sz="7400" dirty="0"/>
          </a:p>
        </p:txBody>
      </p:sp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80728"/>
            <a:ext cx="17494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6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1143000"/>
          </a:xfrm>
        </p:spPr>
        <p:txBody>
          <a:bodyPr/>
          <a:lstStyle/>
          <a:p>
            <a:r>
              <a:rPr lang="es-CR" sz="3200" b="1" dirty="0"/>
              <a:t>Sobre transparencia de mercado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1706" y="1256215"/>
            <a:ext cx="7620000" cy="4800600"/>
          </a:xfrm>
        </p:spPr>
        <p:txBody>
          <a:bodyPr>
            <a:normAutofit/>
          </a:bodyPr>
          <a:lstStyle/>
          <a:p>
            <a:pPr marL="457200" lvl="1" indent="-342900" algn="just">
              <a:buClr>
                <a:schemeClr val="accent1"/>
              </a:buClr>
              <a:buFont typeface="Wingdings" pitchFamily="2" charset="2"/>
              <a:buChar char="q"/>
            </a:pPr>
            <a:r>
              <a:rPr lang="es-CR" sz="2400" dirty="0"/>
              <a:t>Reforma del marco legal </a:t>
            </a:r>
            <a:r>
              <a:rPr lang="es-CR" sz="2400" dirty="0" smtClean="0"/>
              <a:t>para instrumentalizar la recepción de información </a:t>
            </a:r>
            <a:r>
              <a:rPr lang="es-CR" sz="2400" dirty="0"/>
              <a:t>periódica de </a:t>
            </a:r>
            <a:r>
              <a:rPr lang="es-CR" sz="2400" dirty="0" smtClean="0"/>
              <a:t>todos participantes </a:t>
            </a:r>
            <a:r>
              <a:rPr lang="es-CR" sz="2400" dirty="0"/>
              <a:t>de mercado de </a:t>
            </a:r>
            <a:r>
              <a:rPr lang="es-CR" sz="2400" dirty="0" smtClean="0"/>
              <a:t>agroquímicos, Decreto MAG-MEIC: </a:t>
            </a:r>
          </a:p>
          <a:p>
            <a:pPr lvl="1" algn="just"/>
            <a:endParaRPr lang="es-CR" dirty="0" smtClean="0"/>
          </a:p>
          <a:p>
            <a:pPr lvl="1" algn="just"/>
            <a:r>
              <a:rPr lang="es-CR" dirty="0" smtClean="0"/>
              <a:t>Reglamento </a:t>
            </a:r>
            <a:r>
              <a:rPr lang="es-CR" dirty="0"/>
              <a:t>No. 33495 sobre registro, uso y control de plaguicidas sintéticos formulados, ingrediente activo grado técnico, coadyuvantes y sustancias afines de uso agrícola.</a:t>
            </a:r>
          </a:p>
          <a:p>
            <a:pPr algn="just"/>
            <a:endParaRPr lang="es-CR" dirty="0"/>
          </a:p>
          <a:p>
            <a:pPr lvl="1" algn="just"/>
            <a:r>
              <a:rPr lang="es-CR" dirty="0"/>
              <a:t>RTCR 316: 1999 Fertilizantes, material técnico y sustancias afines.  Registro No. 28429-MAG-MEIC. </a:t>
            </a:r>
          </a:p>
          <a:p>
            <a:pPr marL="342900" lvl="1" algn="just">
              <a:buClr>
                <a:schemeClr val="accent1"/>
              </a:buClr>
            </a:pPr>
            <a:endParaRPr lang="es-CR" sz="2400" dirty="0" smtClean="0"/>
          </a:p>
          <a:p>
            <a:pPr marL="342900" lvl="1" algn="just">
              <a:buClr>
                <a:schemeClr val="accent1"/>
              </a:buClr>
            </a:pPr>
            <a:endParaRPr lang="es-CR" sz="2400" dirty="0"/>
          </a:p>
          <a:p>
            <a:pPr marL="342900" lvl="1" algn="just">
              <a:buClr>
                <a:schemeClr val="accent1"/>
              </a:buClr>
            </a:pPr>
            <a:endParaRPr lang="es-CR" sz="2400" dirty="0"/>
          </a:p>
          <a:p>
            <a:endParaRPr lang="es-CR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021288"/>
            <a:ext cx="17494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51101" y="5877272"/>
            <a:ext cx="691276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s-CR" sz="2400" dirty="0" smtClean="0"/>
              <a:t>Se traslada al MEIC la elaboración e implementación de un sistema de vigilancia de precios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1216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Cultivos seleccionados </a:t>
            </a:r>
            <a:endParaRPr lang="es-CR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832298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79512" y="621166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*Se estima la existencia de más de 85,000 productores en su mayoría pequeños y medianos.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053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2400" y="-27740"/>
            <a:ext cx="7620000" cy="12965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s-CR" sz="3200" b="1" dirty="0" smtClean="0"/>
              <a:t/>
            </a:r>
            <a:br>
              <a:rPr lang="es-CR" sz="3200" b="1" dirty="0" smtClean="0"/>
            </a:br>
            <a:r>
              <a:rPr lang="es-CR" sz="3200" b="1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Sobre la promoción de la competencia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7704856" cy="3218980"/>
          </a:xfrm>
        </p:spPr>
        <p:txBody>
          <a:bodyPr>
            <a:normAutofit fontScale="40000" lnSpcReduction="20000"/>
          </a:bodyPr>
          <a:lstStyle/>
          <a:p>
            <a:pPr marL="623888" lvl="1" indent="-541338" algn="just">
              <a:buFont typeface="+mj-lt"/>
              <a:buAutoNum type="arabicPeriod"/>
            </a:pPr>
            <a:r>
              <a:rPr lang="es-CR" sz="6000" dirty="0" smtClean="0"/>
              <a:t>Alta concentración en pocas empresas importadoras de principios activos tanto en plaguicidas como en fertilizantes.</a:t>
            </a:r>
          </a:p>
          <a:p>
            <a:pPr marL="868680" lvl="1" indent="-457200" algn="just">
              <a:buFont typeface="+mj-lt"/>
              <a:buAutoNum type="arabicPeriod"/>
            </a:pPr>
            <a:endParaRPr lang="es-CR" sz="5100" dirty="0" smtClean="0"/>
          </a:p>
          <a:p>
            <a:pPr marL="900113" lvl="0" indent="-179388"/>
            <a:r>
              <a:rPr lang="es-CR" sz="6000" dirty="0" smtClean="0"/>
              <a:t>Altos márgenes de comercialización y en algunos casos verticalmente integrados.</a:t>
            </a:r>
          </a:p>
          <a:p>
            <a:pPr marL="900113" lvl="0" indent="-179388"/>
            <a:r>
              <a:rPr lang="es-CR" sz="6000" dirty="0" smtClean="0"/>
              <a:t>Barreras a la entrada de nuevos principios activos </a:t>
            </a:r>
          </a:p>
          <a:p>
            <a:pPr marL="900113" lvl="0" indent="-179388"/>
            <a:r>
              <a:rPr lang="es-CR" sz="6000" dirty="0" smtClean="0"/>
              <a:t>Limitada información en el mercado al productor.</a:t>
            </a:r>
          </a:p>
          <a:p>
            <a:pPr lvl="0"/>
            <a:endParaRPr lang="es-CR" sz="2400" b="1" dirty="0" smtClean="0"/>
          </a:p>
          <a:p>
            <a:pPr marL="82550" lvl="1" indent="0" algn="just">
              <a:buNone/>
            </a:pPr>
            <a:r>
              <a:rPr lang="es-CR" sz="6000" b="1" dirty="0"/>
              <a:t>Acción: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919273" y="4725144"/>
            <a:ext cx="6912768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algn="just"/>
            <a:r>
              <a:rPr lang="es-CR" sz="2400" dirty="0" smtClean="0"/>
              <a:t>Se traslada a la Comisión de la Promoción de la Competencia el estudio que evidencia la concentración de las empresas importadoras de los 6 principios activos de plaguicidas y los 5 principios activos de fertilizantes. </a:t>
            </a:r>
            <a:endParaRPr lang="es-CR" dirty="0"/>
          </a:p>
        </p:txBody>
      </p:sp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"/>
            <a:ext cx="1542465" cy="6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0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200" b="1" dirty="0" smtClean="0"/>
              <a:t>Ingredientes </a:t>
            </a:r>
            <a:r>
              <a:rPr lang="es-CR" sz="3200" b="1" dirty="0"/>
              <a:t>activos 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2378486"/>
              </p:ext>
            </p:extLst>
          </p:nvPr>
        </p:nvGraphicFramePr>
        <p:xfrm>
          <a:off x="1475656" y="1556792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1295"/>
            <a:ext cx="1247192" cy="53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9" t="26535" r="20475" b="14693"/>
          <a:stretch/>
        </p:blipFill>
        <p:spPr bwMode="auto">
          <a:xfrm>
            <a:off x="-34162" y="0"/>
            <a:ext cx="9168868" cy="688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67544" y="2780928"/>
            <a:ext cx="8451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b="1" i="1" dirty="0" smtClean="0">
                <a:solidFill>
                  <a:schemeClr val="accent1">
                    <a:lumMod val="50000"/>
                  </a:schemeClr>
                </a:solidFill>
              </a:rPr>
              <a:t>Muchas gracias</a:t>
            </a:r>
          </a:p>
          <a:p>
            <a:pPr algn="ctr"/>
            <a:r>
              <a:rPr lang="es-CR" sz="4000" b="1" i="1" dirty="0" smtClean="0">
                <a:solidFill>
                  <a:schemeClr val="accent1">
                    <a:lumMod val="50000"/>
                  </a:schemeClr>
                </a:solidFill>
              </a:rPr>
              <a:t>http://www.meic.go.cr</a:t>
            </a:r>
            <a:endParaRPr lang="es-CR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Ingrediente activo en estudio </a:t>
            </a:r>
            <a:endParaRPr lang="es-C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99602473"/>
              </p:ext>
            </p:extLst>
          </p:nvPr>
        </p:nvGraphicFramePr>
        <p:xfrm>
          <a:off x="1475656" y="1556792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91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79402" y="615714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Fuente: MAG</a:t>
            </a:r>
            <a:endParaRPr lang="es-CR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-20653"/>
            <a:ext cx="6408711" cy="645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59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s-CR" dirty="0" smtClean="0"/>
              <a:t>Coyuntura nacional e internacional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s-CR" sz="2400" dirty="0" smtClean="0"/>
              <a:t>Crisis económica mundial que da sus primeras manifestaciones en el año 2008.</a:t>
            </a:r>
          </a:p>
          <a:p>
            <a:pPr>
              <a:buFont typeface="Wingdings" pitchFamily="2" charset="2"/>
              <a:buChar char="q"/>
            </a:pPr>
            <a:endParaRPr lang="es-CR" sz="1800" i="1" u="sng" dirty="0"/>
          </a:p>
          <a:p>
            <a:pPr>
              <a:buFont typeface="Wingdings" pitchFamily="2" charset="2"/>
              <a:buChar char="q"/>
            </a:pPr>
            <a:r>
              <a:rPr lang="es-CR" sz="2400" dirty="0"/>
              <a:t>Año 2008 precio del petróleo alcanza precio más alto y año 2009 precio más bajo</a:t>
            </a:r>
            <a:r>
              <a:rPr lang="es-CR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s-CR" sz="2400" dirty="0"/>
          </a:p>
          <a:p>
            <a:pPr>
              <a:buFont typeface="Wingdings" pitchFamily="2" charset="2"/>
              <a:buChar char="q"/>
            </a:pPr>
            <a:r>
              <a:rPr lang="es-CR" sz="2400" dirty="0"/>
              <a:t>Precio internacional de materias primas</a:t>
            </a:r>
            <a:r>
              <a:rPr lang="es-CR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s-CR" sz="2400" dirty="0"/>
          </a:p>
          <a:p>
            <a:pPr>
              <a:buFont typeface="Wingdings" pitchFamily="2" charset="2"/>
              <a:buChar char="q"/>
            </a:pPr>
            <a:r>
              <a:rPr lang="es-CR" sz="2400" dirty="0" smtClean="0"/>
              <a:t>Amenaza de crisis alimentaria mundial 2008-2009.</a:t>
            </a:r>
          </a:p>
          <a:p>
            <a:pPr>
              <a:buFont typeface="Wingdings" pitchFamily="2" charset="2"/>
              <a:buChar char="q"/>
            </a:pPr>
            <a:endParaRPr lang="es-CR" sz="2400" dirty="0" smtClean="0"/>
          </a:p>
          <a:p>
            <a:pPr>
              <a:buFont typeface="Wingdings" pitchFamily="2" charset="2"/>
              <a:buChar char="q"/>
            </a:pPr>
            <a:r>
              <a:rPr lang="es-CR" sz="2400" dirty="0" smtClean="0"/>
              <a:t>Año 2010 apreciación </a:t>
            </a:r>
            <a:r>
              <a:rPr lang="es-CR" sz="2400" dirty="0"/>
              <a:t>del </a:t>
            </a:r>
            <a:r>
              <a:rPr lang="es-CR" sz="2400" dirty="0" smtClean="0"/>
              <a:t>colón con respecto al dólar y control de la inflación.</a:t>
            </a:r>
          </a:p>
          <a:p>
            <a:pPr>
              <a:buFont typeface="Wingdings" pitchFamily="2" charset="2"/>
              <a:buChar char="q"/>
            </a:pPr>
            <a:endParaRPr lang="es-CR" sz="2400" dirty="0" smtClean="0"/>
          </a:p>
          <a:p>
            <a:pPr>
              <a:buFont typeface="Wingdings" pitchFamily="2" charset="2"/>
              <a:buChar char="q"/>
            </a:pPr>
            <a:endParaRPr lang="es-CR" sz="2400" dirty="0" smtClean="0"/>
          </a:p>
          <a:p>
            <a:endParaRPr lang="es-CR" sz="2400" dirty="0" smtClean="0"/>
          </a:p>
          <a:p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17782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6" y="1628800"/>
            <a:ext cx="7268709" cy="484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61696" y="-15974"/>
            <a:ext cx="7239000" cy="1143000"/>
          </a:xfrm>
        </p:spPr>
        <p:txBody>
          <a:bodyPr/>
          <a:lstStyle/>
          <a:p>
            <a:r>
              <a:rPr lang="es-CR" dirty="0" smtClean="0"/>
              <a:t>Precio del petróleo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8809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266667</TotalTime>
  <Words>1949</Words>
  <Application>Microsoft Office PowerPoint</Application>
  <PresentationFormat>Presentación en pantalla (4:3)</PresentationFormat>
  <Paragraphs>428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Adyacencia</vt:lpstr>
      <vt:lpstr>Presentación de PowerPoint</vt:lpstr>
      <vt:lpstr>Objetivo</vt:lpstr>
      <vt:lpstr>Contenido</vt:lpstr>
      <vt:lpstr>Antecedentes </vt:lpstr>
      <vt:lpstr>Cultivos seleccionados </vt:lpstr>
      <vt:lpstr>Ingrediente activo en estudio </vt:lpstr>
      <vt:lpstr>Presentación de PowerPoint</vt:lpstr>
      <vt:lpstr>Coyuntura nacional e internacional</vt:lpstr>
      <vt:lpstr>Precio del petróleo</vt:lpstr>
      <vt:lpstr>Tipo de cambio</vt:lpstr>
      <vt:lpstr>Importancia del sector agropecuario, 2010 </vt:lpstr>
      <vt:lpstr>Presentación de PowerPoint</vt:lpstr>
      <vt:lpstr>Participación relativa de los productos sujetos de estudio en las exportaciones </vt:lpstr>
      <vt:lpstr>Presentación de PowerPoint</vt:lpstr>
      <vt:lpstr>Factores a considerar en el mercado de agroquímicos</vt:lpstr>
      <vt:lpstr>Factores a considerar en el mercado de agroquímicos</vt:lpstr>
      <vt:lpstr>Estrategias de comercialización</vt:lpstr>
      <vt:lpstr>Estrategias de comercialización</vt:lpstr>
      <vt:lpstr>Presentación de PowerPoint</vt:lpstr>
      <vt:lpstr>Exoneración </vt:lpstr>
      <vt:lpstr>Presentación de PowerPoint</vt:lpstr>
      <vt:lpstr>Agroquímicos</vt:lpstr>
      <vt:lpstr>Incidencia de los agroquímicos en los costos </vt:lpstr>
      <vt:lpstr>  Participantes en la comercialización de agroquímicos </vt:lpstr>
      <vt:lpstr>Cadena de comercialización  para la PYME</vt:lpstr>
      <vt:lpstr>Importaciones de plaguicidas Enero 2010-marzo 2011</vt:lpstr>
      <vt:lpstr>Costa Rica: Cantidad importadas de plaguicidas en kilogramos, por ingrediente activo (producto técnico)  I trimestre 2010- I  trimestre 2011</vt:lpstr>
      <vt:lpstr>Concentración de importaciones</vt:lpstr>
      <vt:lpstr>        Costa Rica: Cantidad importa de plaguicidas (producto formulado) en kilogramos, por ingrediente activo I trimestre 2010- I  trimestre 2011        </vt:lpstr>
      <vt:lpstr>Concentración de importaciones</vt:lpstr>
      <vt:lpstr>Plaguicidas: Márgenes de comercialización según nombre comercial* </vt:lpstr>
      <vt:lpstr>Importaciones de fertilizantes  Enero 2010-marzo 2011</vt:lpstr>
      <vt:lpstr>Costa Rica: Cantidad importada de fertilizantes en kilogramos, por ingrediente activo I trimestre 2010- I  trimestre 2011</vt:lpstr>
      <vt:lpstr>Concentración de importaciones</vt:lpstr>
      <vt:lpstr>Fertilizantes: Márgenes de comercialización según nombre comercial*  </vt:lpstr>
      <vt:lpstr>Presentación de PowerPoint</vt:lpstr>
      <vt:lpstr>MANCOZEB</vt:lpstr>
      <vt:lpstr>Caso: Mancozeb, Dithane NT 80 WP, 900 gr</vt:lpstr>
      <vt:lpstr>Presentación de PowerPoint</vt:lpstr>
      <vt:lpstr>Urea 46%  sacos de 45 kilogramos Agroservicios consultados</vt:lpstr>
      <vt:lpstr>Presentación de PowerPoint</vt:lpstr>
      <vt:lpstr>Presentación de PowerPoint</vt:lpstr>
      <vt:lpstr> Sobre el beneficio de las exoneraciones: </vt:lpstr>
      <vt:lpstr> Sobre las estrategias de comercialización: </vt:lpstr>
      <vt:lpstr> Ministerio de Agricultura y Ganadería  </vt:lpstr>
      <vt:lpstr>Presentación de PowerPoint</vt:lpstr>
      <vt:lpstr> Sobre transparencia de mercado</vt:lpstr>
      <vt:lpstr> Sobre transparencia de mercado</vt:lpstr>
      <vt:lpstr>Sobre transparencia de mercado</vt:lpstr>
      <vt:lpstr> Sobre la promoción de la competencia</vt:lpstr>
      <vt:lpstr>Ingredientes activos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Guisella Chaves Sanabria</dc:creator>
  <cp:lastModifiedBy>Evelyn Arroyo Santamaría</cp:lastModifiedBy>
  <cp:revision>95</cp:revision>
  <cp:lastPrinted>2011-08-17T02:59:21Z</cp:lastPrinted>
  <dcterms:created xsi:type="dcterms:W3CDTF">2011-08-12T17:34:49Z</dcterms:created>
  <dcterms:modified xsi:type="dcterms:W3CDTF">2011-08-17T21:59:52Z</dcterms:modified>
</cp:coreProperties>
</file>